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56" r:id="rId2"/>
    <p:sldId id="299" r:id="rId3"/>
    <p:sldId id="258" r:id="rId4"/>
    <p:sldId id="265" r:id="rId5"/>
    <p:sldId id="294" r:id="rId6"/>
    <p:sldId id="262" r:id="rId7"/>
    <p:sldId id="300" r:id="rId8"/>
    <p:sldId id="267" r:id="rId9"/>
    <p:sldId id="270" r:id="rId10"/>
    <p:sldId id="271" r:id="rId11"/>
    <p:sldId id="272" r:id="rId12"/>
    <p:sldId id="273" r:id="rId13"/>
    <p:sldId id="301" r:id="rId14"/>
    <p:sldId id="302" r:id="rId15"/>
    <p:sldId id="274" r:id="rId16"/>
    <p:sldId id="286" r:id="rId17"/>
    <p:sldId id="292" r:id="rId18"/>
    <p:sldId id="293" r:id="rId19"/>
    <p:sldId id="297" r:id="rId20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4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415925" indent="-206375" algn="l" defTabSz="449263" rtl="0" fontAlgn="base" hangingPunct="0">
      <a:lnSpc>
        <a:spcPct val="4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631825" indent="-201613" algn="l" defTabSz="449263" rtl="0" fontAlgn="base" hangingPunct="0">
      <a:lnSpc>
        <a:spcPct val="4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847725" indent="-212725" algn="l" defTabSz="449263" rtl="0" fontAlgn="base" hangingPunct="0">
      <a:lnSpc>
        <a:spcPct val="4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1063625" indent="-203200" algn="l" defTabSz="449263" rtl="0" fontAlgn="base" hangingPunct="0">
      <a:lnSpc>
        <a:spcPct val="4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94" autoAdjust="0"/>
  </p:normalViewPr>
  <p:slideViewPr>
    <p:cSldViewPr>
      <p:cViewPr varScale="1">
        <p:scale>
          <a:sx n="96" d="100"/>
          <a:sy n="96" d="100"/>
        </p:scale>
        <p:origin x="103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id="{9E7F0C89-34CE-48E2-9C4E-883CA9788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0" name="AutoShape 2">
            <a:extLst>
              <a:ext uri="{FF2B5EF4-FFF2-40B4-BE49-F238E27FC236}">
                <a16:creationId xmlns:a16="http://schemas.microsoft.com/office/drawing/2014/main" id="{ACE9E3DD-C374-4886-A680-C79D5731F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1" name="AutoShape 3">
            <a:extLst>
              <a:ext uri="{FF2B5EF4-FFF2-40B4-BE49-F238E27FC236}">
                <a16:creationId xmlns:a16="http://schemas.microsoft.com/office/drawing/2014/main" id="{408D392D-405F-4409-BFBC-9557B37DA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2" name="AutoShape 4">
            <a:extLst>
              <a:ext uri="{FF2B5EF4-FFF2-40B4-BE49-F238E27FC236}">
                <a16:creationId xmlns:a16="http://schemas.microsoft.com/office/drawing/2014/main" id="{FC426F6C-E741-40B1-BABB-CCE60C951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3" name="AutoShape 5">
            <a:extLst>
              <a:ext uri="{FF2B5EF4-FFF2-40B4-BE49-F238E27FC236}">
                <a16:creationId xmlns:a16="http://schemas.microsoft.com/office/drawing/2014/main" id="{3390ED7E-E1BF-4C33-AD9A-A9472EAAB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4" name="AutoShape 6">
            <a:extLst>
              <a:ext uri="{FF2B5EF4-FFF2-40B4-BE49-F238E27FC236}">
                <a16:creationId xmlns:a16="http://schemas.microsoft.com/office/drawing/2014/main" id="{FF87F3C9-9E92-40C1-AC4F-4E593E5EE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5" name="AutoShape 7">
            <a:extLst>
              <a:ext uri="{FF2B5EF4-FFF2-40B4-BE49-F238E27FC236}">
                <a16:creationId xmlns:a16="http://schemas.microsoft.com/office/drawing/2014/main" id="{83E1CEF6-2BEA-49C5-99E3-BB181484F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6" name="AutoShape 8">
            <a:extLst>
              <a:ext uri="{FF2B5EF4-FFF2-40B4-BE49-F238E27FC236}">
                <a16:creationId xmlns:a16="http://schemas.microsoft.com/office/drawing/2014/main" id="{F3A99D38-C580-4411-9699-1A4AB6CAD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7" name="AutoShape 9">
            <a:extLst>
              <a:ext uri="{FF2B5EF4-FFF2-40B4-BE49-F238E27FC236}">
                <a16:creationId xmlns:a16="http://schemas.microsoft.com/office/drawing/2014/main" id="{50657D79-C01B-4222-AD81-4DCA652C8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8" name="AutoShape 10">
            <a:extLst>
              <a:ext uri="{FF2B5EF4-FFF2-40B4-BE49-F238E27FC236}">
                <a16:creationId xmlns:a16="http://schemas.microsoft.com/office/drawing/2014/main" id="{E52DA648-3263-4C2D-9F8F-3621FD92A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25DAFE8E-11C8-464F-87E2-C6631D112933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16487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B84453E9-0A80-4981-80B3-0FA8E8F6DF1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8587" cy="408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>
            <a:extLst>
              <a:ext uri="{FF2B5EF4-FFF2-40B4-BE49-F238E27FC236}">
                <a16:creationId xmlns:a16="http://schemas.microsoft.com/office/drawing/2014/main" id="{919945FA-4ACC-488F-8614-BF7EF3528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1CB3C5AF-8738-4603-912A-114055E08BB0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10175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>
            <a:extLst>
              <a:ext uri="{FF2B5EF4-FFF2-40B4-BE49-F238E27FC236}">
                <a16:creationId xmlns:a16="http://schemas.microsoft.com/office/drawing/2014/main" id="{D80355B5-9403-4E42-A2E5-CD743913D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19662" cy="3686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D2C715B1-2FF1-4572-A7B4-3964871C8C22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10175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>
            <a:extLst>
              <a:ext uri="{FF2B5EF4-FFF2-40B4-BE49-F238E27FC236}">
                <a16:creationId xmlns:a16="http://schemas.microsoft.com/office/drawing/2014/main" id="{46C313E3-32C0-49B7-AA14-BBF80CF0E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19662" cy="3686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5D6EB4FD-3BD1-4696-8F4A-9B42F3412A06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10175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>
            <a:extLst>
              <a:ext uri="{FF2B5EF4-FFF2-40B4-BE49-F238E27FC236}">
                <a16:creationId xmlns:a16="http://schemas.microsoft.com/office/drawing/2014/main" id="{46C313E3-32C0-49B7-AA14-BBF80CF0E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19662" cy="3686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5D6EB4FD-3BD1-4696-8F4A-9B42F3412A06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10175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19724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>
            <a:extLst>
              <a:ext uri="{FF2B5EF4-FFF2-40B4-BE49-F238E27FC236}">
                <a16:creationId xmlns:a16="http://schemas.microsoft.com/office/drawing/2014/main" id="{46C313E3-32C0-49B7-AA14-BBF80CF0E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19662" cy="3686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5D6EB4FD-3BD1-4696-8F4A-9B42F3412A06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10175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257188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>
            <a:extLst>
              <a:ext uri="{FF2B5EF4-FFF2-40B4-BE49-F238E27FC236}">
                <a16:creationId xmlns:a16="http://schemas.microsoft.com/office/drawing/2014/main" id="{3059D2A8-F603-44F7-A94D-70E577926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19662" cy="3686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733947F8-75E1-4F62-88D2-945A078DF656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10175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>
            <a:extLst>
              <a:ext uri="{FF2B5EF4-FFF2-40B4-BE49-F238E27FC236}">
                <a16:creationId xmlns:a16="http://schemas.microsoft.com/office/drawing/2014/main" id="{2BDAC450-8F3E-4B1A-9718-0E682D539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29187" cy="3695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C8A8D82E-A4C8-4028-A9A4-E9E7A759888B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10175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>
            <a:extLst>
              <a:ext uri="{FF2B5EF4-FFF2-40B4-BE49-F238E27FC236}">
                <a16:creationId xmlns:a16="http://schemas.microsoft.com/office/drawing/2014/main" id="{4772424D-BA13-4863-9708-2449256D7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29187" cy="3695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68C5AC35-132B-4661-AB78-B24ACB2BEC48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10175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>
            <a:extLst>
              <a:ext uri="{FF2B5EF4-FFF2-40B4-BE49-F238E27FC236}">
                <a16:creationId xmlns:a16="http://schemas.microsoft.com/office/drawing/2014/main" id="{1A4EF325-89EA-460E-B422-F86E7A4764D2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16038" y="1027113"/>
            <a:ext cx="4911725" cy="3684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E6C92902-91F7-487C-AA03-C6C6ED86D939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10175" cy="40020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ext Box 1">
            <a:extLst>
              <a:ext uri="{FF2B5EF4-FFF2-40B4-BE49-F238E27FC236}">
                <a16:creationId xmlns:a16="http://schemas.microsoft.com/office/drawing/2014/main" id="{E1F3C854-D4F0-4C62-81C6-2F5542B89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19662" cy="3686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E6E97041-8AFA-4539-A4DD-D6B7CA6E68E1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10175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>
            <a:extLst>
              <a:ext uri="{FF2B5EF4-FFF2-40B4-BE49-F238E27FC236}">
                <a16:creationId xmlns:a16="http://schemas.microsoft.com/office/drawing/2014/main" id="{DE57655A-916B-4359-9AB0-A09DE8488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5B6CCCA5-4747-4A4E-8C23-5CF8D547DC9F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10175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>
            <a:extLst>
              <a:ext uri="{FF2B5EF4-FFF2-40B4-BE49-F238E27FC236}">
                <a16:creationId xmlns:a16="http://schemas.microsoft.com/office/drawing/2014/main" id="{EC707806-276C-4FB1-8CA1-35149F39C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19662" cy="3686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35934602-4FFF-4815-921F-EDA314504C37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10175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ext Box 1">
            <a:extLst>
              <a:ext uri="{FF2B5EF4-FFF2-40B4-BE49-F238E27FC236}">
                <a16:creationId xmlns:a16="http://schemas.microsoft.com/office/drawing/2014/main" id="{2E06E846-98D7-419C-AAA6-63361FAA2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29187" cy="3695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36526E49-E935-44B0-AE13-88E6F0A7EF2B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10175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>
            <a:extLst>
              <a:ext uri="{FF2B5EF4-FFF2-40B4-BE49-F238E27FC236}">
                <a16:creationId xmlns:a16="http://schemas.microsoft.com/office/drawing/2014/main" id="{6D4A6BDC-4481-4B25-A934-62E1DBA0E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19662" cy="3686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D9EABE95-6A42-4E01-A53C-C30B97A17A12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10175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>
            <a:extLst>
              <a:ext uri="{FF2B5EF4-FFF2-40B4-BE49-F238E27FC236}">
                <a16:creationId xmlns:a16="http://schemas.microsoft.com/office/drawing/2014/main" id="{16294DA8-59D0-4C54-9CB0-CD95F4F57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19662" cy="3686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686AEDB7-40E1-468C-AB48-754208D10844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10175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79571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>
            <a:extLst>
              <a:ext uri="{FF2B5EF4-FFF2-40B4-BE49-F238E27FC236}">
                <a16:creationId xmlns:a16="http://schemas.microsoft.com/office/drawing/2014/main" id="{16294DA8-59D0-4C54-9CB0-CD95F4F57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19662" cy="3686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686AEDB7-40E1-468C-AB48-754208D10844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10175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>
            <a:extLst>
              <a:ext uri="{FF2B5EF4-FFF2-40B4-BE49-F238E27FC236}">
                <a16:creationId xmlns:a16="http://schemas.microsoft.com/office/drawing/2014/main" id="{03EE5EBA-5DD2-4788-BC19-9EC70F5BE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19662" cy="3686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8C86CD79-B5E7-42AA-A6A7-C36BB0EFB3F1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10175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>
            <a:extLst>
              <a:ext uri="{FF2B5EF4-FFF2-40B4-BE49-F238E27FC236}">
                <a16:creationId xmlns:a16="http://schemas.microsoft.com/office/drawing/2014/main" id="{DC0F1A70-785F-4DA2-A257-12B290E68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19662" cy="3686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C49C2A77-5CE2-4770-B632-4FE2F9CFBC4C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10175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43A166-DD21-4A7F-A236-7AD500CCB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364ECB-6D96-4D27-8FD6-38B309A0A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8217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1C4057-B853-4102-971B-44667EE70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0C95FE8-6892-4A54-BBBF-EFE45F527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17072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45A5EE1-6B49-4352-920E-1D58CB5B5D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2963" y="142875"/>
            <a:ext cx="2162175" cy="717391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D41127-3795-4524-9CBE-2D44AF6AE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3263" y="142875"/>
            <a:ext cx="6337300" cy="717391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027066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30E08F-5E24-4AB2-9C30-74F70CB91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263" y="142875"/>
            <a:ext cx="8651875" cy="11223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58074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680AE7-4D33-4B9F-A80C-E480741B9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263" y="142875"/>
            <a:ext cx="8651875" cy="11223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004C89-601D-49C6-8BF0-67F11ED28AA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741363" y="2016125"/>
            <a:ext cx="4217987" cy="53006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885C7C0-4960-4F90-8BF3-327153C8A3A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5111750" y="2016125"/>
            <a:ext cx="4219575" cy="2573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DF4F8954-2B4A-4DB5-9FDD-947704095AEA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5111750" y="4741863"/>
            <a:ext cx="4219575" cy="25749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39150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9FF7F4-0772-4D54-A7B4-F7493F644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C183D7-D1C4-4873-9997-0A26408DA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65269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5B6709-0739-409F-8983-9096A6D72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751F4-EDF3-475A-9328-776CD84B0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837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281737-5225-4F0F-B718-3766A66E7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2E450C-DFF7-419B-AC16-03ECA0922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1363" y="2016125"/>
            <a:ext cx="4217987" cy="53006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19A9A9-3C3A-4065-B9A3-C48FA967B8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1750" y="2016125"/>
            <a:ext cx="4219575" cy="53006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370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FCC71-68C3-412D-A291-029A254BB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8B0499-FDFA-4114-832B-D13E1BD11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0CC198-6AEA-4E62-B138-B87325EDE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67CDB52-FC3C-4AE4-8BC4-D2543857EB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6A465EA-0383-468B-85A4-FC2AE9FF59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72631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3FD786-5F11-4CC1-BB12-072DA6501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6263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222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499F2E-F3C1-4812-8C12-A7A674312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C13671-B1F7-4509-83FB-739E1D22E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9005F99-6445-4495-B104-DBB1C7224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4072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1E47FA-83F6-4AEE-81C1-85F8E469E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0704953-2315-4502-805D-56B391B97C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EC6558-8CE7-4694-A975-E054C44AC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64558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6E867BE5-51DC-4759-BD88-90A83B1BB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016125"/>
            <a:ext cx="8589962" cy="530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Pulse para editar los formatos del texto del esquema</a:t>
            </a:r>
          </a:p>
          <a:p>
            <a:pPr lvl="1"/>
            <a:r>
              <a:rPr lang="en-GB" altLang="es-ES"/>
              <a:t>Segundo nivel del esquema</a:t>
            </a:r>
          </a:p>
          <a:p>
            <a:pPr lvl="2"/>
            <a:r>
              <a:rPr lang="en-GB" altLang="es-ES"/>
              <a:t>Tercer nivel del esquema</a:t>
            </a:r>
          </a:p>
          <a:p>
            <a:pPr lvl="3"/>
            <a:r>
              <a:rPr lang="en-GB" altLang="es-ES"/>
              <a:t>Cuarto nivel del esquema</a:t>
            </a:r>
          </a:p>
          <a:p>
            <a:pPr lvl="4"/>
            <a:r>
              <a:rPr lang="en-GB" altLang="es-ES"/>
              <a:t>Quinto nivel del esquema</a:t>
            </a:r>
          </a:p>
          <a:p>
            <a:pPr lvl="4"/>
            <a:r>
              <a:rPr lang="en-GB" altLang="es-ES"/>
              <a:t>Sexto nivel del esquema</a:t>
            </a:r>
          </a:p>
          <a:p>
            <a:pPr lvl="4"/>
            <a:r>
              <a:rPr lang="en-GB" altLang="es-ES"/>
              <a:t>Séptimo nivel del esquema</a:t>
            </a:r>
          </a:p>
          <a:p>
            <a:pPr lvl="4"/>
            <a:r>
              <a:rPr lang="en-GB" altLang="es-ES"/>
              <a:t>Octavo nivel del esquema</a:t>
            </a:r>
          </a:p>
          <a:p>
            <a:pPr lvl="4"/>
            <a:r>
              <a:rPr lang="en-GB" altLang="es-ES"/>
              <a:t>Noveno nivel del esquema</a:t>
            </a:r>
          </a:p>
        </p:txBody>
      </p:sp>
      <p:sp>
        <p:nvSpPr>
          <p:cNvPr id="1026" name="AutoShape 2">
            <a:extLst>
              <a:ext uri="{FF2B5EF4-FFF2-40B4-BE49-F238E27FC236}">
                <a16:creationId xmlns:a16="http://schemas.microsoft.com/office/drawing/2014/main" id="{97D2C87A-D2ED-4120-A470-EDDEECBE1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0080625" cy="1319213"/>
          </a:xfrm>
          <a:prstGeom prst="roundRect">
            <a:avLst>
              <a:gd name="adj" fmla="val 120"/>
            </a:avLst>
          </a:prstGeom>
          <a:blipFill dpi="0" rotWithShape="0">
            <a:blip r:embed="rId16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7" name="AutoShape 3">
            <a:extLst>
              <a:ext uri="{FF2B5EF4-FFF2-40B4-BE49-F238E27FC236}">
                <a16:creationId xmlns:a16="http://schemas.microsoft.com/office/drawing/2014/main" id="{FB4BE82C-203D-47C2-98E9-89D8EE308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4288"/>
            <a:ext cx="10080625" cy="676275"/>
          </a:xfrm>
          <a:prstGeom prst="roundRect">
            <a:avLst>
              <a:gd name="adj" fmla="val 231"/>
            </a:avLst>
          </a:prstGeom>
          <a:blipFill dpi="0" rotWithShape="0">
            <a:blip r:embed="rId16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BF3D042-B819-4BF6-AAFF-9074FCD40F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03263" y="142875"/>
            <a:ext cx="865187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Pulse para editar el formato del texto de título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fontAlgn="base" hangingPunct="0">
        <a:lnSpc>
          <a:spcPct val="4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 i="1" kern="1200">
          <a:solidFill>
            <a:srgbClr val="85222E"/>
          </a:solidFill>
          <a:latin typeface="+mj-lt"/>
          <a:ea typeface="+mj-ea"/>
          <a:cs typeface="+mj-cs"/>
        </a:defRPr>
      </a:lvl1pPr>
      <a:lvl2pPr algn="ctr" defTabSz="449263" rtl="0" fontAlgn="base" hangingPunct="0">
        <a:lnSpc>
          <a:spcPct val="4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 i="1">
          <a:solidFill>
            <a:srgbClr val="85222E"/>
          </a:solidFill>
          <a:latin typeface="Times New Roman" panose="02020603050405020304" pitchFamily="18" charset="0"/>
          <a:cs typeface="Arial Unicode MS" charset="0"/>
        </a:defRPr>
      </a:lvl2pPr>
      <a:lvl3pPr algn="ctr" defTabSz="449263" rtl="0" fontAlgn="base" hangingPunct="0">
        <a:lnSpc>
          <a:spcPct val="4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 i="1">
          <a:solidFill>
            <a:srgbClr val="85222E"/>
          </a:solidFill>
          <a:latin typeface="Times New Roman" panose="02020603050405020304" pitchFamily="18" charset="0"/>
          <a:cs typeface="Arial Unicode MS" charset="0"/>
        </a:defRPr>
      </a:lvl3pPr>
      <a:lvl4pPr algn="ctr" defTabSz="449263" rtl="0" fontAlgn="base" hangingPunct="0">
        <a:lnSpc>
          <a:spcPct val="4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 i="1">
          <a:solidFill>
            <a:srgbClr val="85222E"/>
          </a:solidFill>
          <a:latin typeface="Times New Roman" panose="02020603050405020304" pitchFamily="18" charset="0"/>
          <a:cs typeface="Arial Unicode MS" charset="0"/>
        </a:defRPr>
      </a:lvl4pPr>
      <a:lvl5pPr algn="ctr" defTabSz="449263" rtl="0" fontAlgn="base" hangingPunct="0">
        <a:lnSpc>
          <a:spcPct val="4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 i="1">
          <a:solidFill>
            <a:srgbClr val="85222E"/>
          </a:solidFill>
          <a:latin typeface="Times New Roman" panose="02020603050405020304" pitchFamily="18" charset="0"/>
          <a:cs typeface="Arial Unicode MS" charset="0"/>
        </a:defRPr>
      </a:lvl5pPr>
      <a:lvl6pPr marL="457200" algn="ctr" defTabSz="449263" rtl="0" fontAlgn="base" hangingPunct="0">
        <a:lnSpc>
          <a:spcPct val="4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 i="1">
          <a:solidFill>
            <a:srgbClr val="85222E"/>
          </a:solidFill>
          <a:latin typeface="Times New Roman" panose="02020603050405020304" pitchFamily="18" charset="0"/>
          <a:cs typeface="Arial Unicode MS" charset="0"/>
        </a:defRPr>
      </a:lvl6pPr>
      <a:lvl7pPr marL="914400" algn="ctr" defTabSz="449263" rtl="0" fontAlgn="base" hangingPunct="0">
        <a:lnSpc>
          <a:spcPct val="4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 i="1">
          <a:solidFill>
            <a:srgbClr val="85222E"/>
          </a:solidFill>
          <a:latin typeface="Times New Roman" panose="02020603050405020304" pitchFamily="18" charset="0"/>
          <a:cs typeface="Arial Unicode MS" charset="0"/>
        </a:defRPr>
      </a:lvl7pPr>
      <a:lvl8pPr marL="1371600" algn="ctr" defTabSz="449263" rtl="0" fontAlgn="base" hangingPunct="0">
        <a:lnSpc>
          <a:spcPct val="4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 i="1">
          <a:solidFill>
            <a:srgbClr val="85222E"/>
          </a:solidFill>
          <a:latin typeface="Times New Roman" panose="02020603050405020304" pitchFamily="18" charset="0"/>
          <a:cs typeface="Arial Unicode MS" charset="0"/>
        </a:defRPr>
      </a:lvl8pPr>
      <a:lvl9pPr marL="1828800" algn="ctr" defTabSz="449263" rtl="0" fontAlgn="base" hangingPunct="0">
        <a:lnSpc>
          <a:spcPct val="4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 i="1">
          <a:solidFill>
            <a:srgbClr val="85222E"/>
          </a:solidFill>
          <a:latin typeface="Times New Roman" panose="02020603050405020304" pitchFamily="18" charset="0"/>
          <a:cs typeface="Arial Unicode MS" charset="0"/>
        </a:defRPr>
      </a:lvl9pPr>
    </p:titleStyle>
    <p:bodyStyle>
      <a:lvl1pPr marL="415925" indent="-311150" algn="l" defTabSz="449263" rtl="0" fontAlgn="base" hangingPunct="0">
        <a:lnSpc>
          <a:spcPct val="58000"/>
        </a:lnSpc>
        <a:spcBef>
          <a:spcPct val="0"/>
        </a:spcBef>
        <a:spcAft>
          <a:spcPct val="0"/>
        </a:spcAft>
        <a:buClr>
          <a:srgbClr val="A12C3B"/>
        </a:buClr>
        <a:buSzPct val="60000"/>
        <a:buFont typeface="Wingdings" panose="05000000000000000000" pitchFamily="2" charset="2"/>
        <a:buChar char=""/>
        <a:defRPr sz="3200" kern="1200">
          <a:solidFill>
            <a:srgbClr val="333333"/>
          </a:solidFill>
          <a:latin typeface="+mn-lt"/>
          <a:ea typeface="+mn-ea"/>
          <a:cs typeface="+mn-cs"/>
        </a:defRPr>
      </a:lvl1pPr>
      <a:lvl2pPr marL="847725" indent="-282575" algn="l" defTabSz="449263" rtl="0" fontAlgn="base" hangingPunct="0">
        <a:lnSpc>
          <a:spcPct val="58000"/>
        </a:lnSpc>
        <a:spcBef>
          <a:spcPct val="0"/>
        </a:spcBef>
        <a:spcAft>
          <a:spcPct val="0"/>
        </a:spcAft>
        <a:buClr>
          <a:srgbClr val="A12C3B"/>
        </a:buClr>
        <a:buSzPct val="60000"/>
        <a:buFont typeface="Wingdings" panose="05000000000000000000" pitchFamily="2" charset="2"/>
        <a:buChar char=""/>
        <a:defRPr sz="2800" kern="1200">
          <a:solidFill>
            <a:srgbClr val="333333"/>
          </a:solidFill>
          <a:latin typeface="+mn-lt"/>
          <a:ea typeface="+mn-ea"/>
          <a:cs typeface="+mn-cs"/>
        </a:defRPr>
      </a:lvl2pPr>
      <a:lvl3pPr marL="1279525" indent="-212725" algn="l" defTabSz="449263" rtl="0" fontAlgn="base" hangingPunct="0">
        <a:lnSpc>
          <a:spcPct val="58000"/>
        </a:lnSpc>
        <a:spcBef>
          <a:spcPct val="0"/>
        </a:spcBef>
        <a:spcAft>
          <a:spcPct val="0"/>
        </a:spcAft>
        <a:buClr>
          <a:srgbClr val="A12C3B"/>
        </a:buClr>
        <a:buSzPct val="60000"/>
        <a:buFont typeface="Wingdings" panose="05000000000000000000" pitchFamily="2" charset="2"/>
        <a:buChar char=""/>
        <a:defRPr sz="2400" kern="1200">
          <a:solidFill>
            <a:srgbClr val="333333"/>
          </a:solidFill>
          <a:latin typeface="+mn-lt"/>
          <a:ea typeface="+mn-ea"/>
          <a:cs typeface="+mn-cs"/>
        </a:defRPr>
      </a:lvl3pPr>
      <a:lvl4pPr marL="1711325" indent="-200025" algn="l" defTabSz="449263" rtl="0" fontAlgn="base" hangingPunct="0">
        <a:lnSpc>
          <a:spcPct val="58000"/>
        </a:lnSpc>
        <a:spcBef>
          <a:spcPct val="0"/>
        </a:spcBef>
        <a:spcAft>
          <a:spcPct val="0"/>
        </a:spcAft>
        <a:buClr>
          <a:srgbClr val="A12C3B"/>
        </a:buClr>
        <a:buSzPct val="60000"/>
        <a:buFont typeface="Wingdings" panose="05000000000000000000" pitchFamily="2" charset="2"/>
        <a:buChar char=""/>
        <a:defRPr sz="2000" kern="1200">
          <a:solidFill>
            <a:srgbClr val="333333"/>
          </a:solidFill>
          <a:latin typeface="+mn-lt"/>
          <a:ea typeface="+mn-ea"/>
          <a:cs typeface="+mn-cs"/>
        </a:defRPr>
      </a:lvl4pPr>
      <a:lvl5pPr marL="2143125" indent="-201613" algn="l" defTabSz="449263" rtl="0" fontAlgn="base" hangingPunct="0">
        <a:lnSpc>
          <a:spcPct val="58000"/>
        </a:lnSpc>
        <a:spcBef>
          <a:spcPct val="0"/>
        </a:spcBef>
        <a:spcAft>
          <a:spcPct val="0"/>
        </a:spcAft>
        <a:buClr>
          <a:srgbClr val="A12C3B"/>
        </a:buClr>
        <a:buSzPct val="60000"/>
        <a:buFont typeface="Wingdings" panose="05000000000000000000" pitchFamily="2" charset="2"/>
        <a:buChar char=""/>
        <a:defRPr sz="20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M&#243;nica\Downloads\Akashic_Records_-_Motivation.mp3" TargetMode="External"/><Relationship Id="rId1" Type="http://schemas.microsoft.com/office/2007/relationships/media" Target="file:///C:\Users\M&#243;nica\Downloads\Akashic_Records_-_Motivation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mfspain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>
            <a:extLst>
              <a:ext uri="{FF2B5EF4-FFF2-40B4-BE49-F238E27FC236}">
                <a16:creationId xmlns:a16="http://schemas.microsoft.com/office/drawing/2014/main" id="{15C1D726-A220-4D34-8D79-BCF6EAC02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Akashic_Records_-_Motivation">
            <a:hlinkClick r:id="" action="ppaction://media"/>
            <a:extLst>
              <a:ext uri="{FF2B5EF4-FFF2-40B4-BE49-F238E27FC236}">
                <a16:creationId xmlns:a16="http://schemas.microsoft.com/office/drawing/2014/main" id="{58BA687D-2112-4783-96F4-7F4DFD5A553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735513" y="3475038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57CF6875-9E19-4B6D-A2FE-FB4FD263D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3263" y="187325"/>
            <a:ext cx="8655050" cy="1035050"/>
          </a:xfrm>
          <a:ln/>
        </p:spPr>
        <p:txBody>
          <a:bodyPr/>
          <a:lstStyle/>
          <a:p>
            <a:pPr>
              <a:lnSpc>
                <a:spcPct val="5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2500" i="0" dirty="0"/>
              <a:t>NETWORKING LOCAL, NACIONAL E INTERNACIONAL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146B5F3-0F9A-46D1-93C1-271E2BCF9B4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060575"/>
            <a:ext cx="8593137" cy="52149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457200" indent="-457200" algn="ctr">
              <a:lnSpc>
                <a:spcPct val="95000"/>
              </a:lnSpc>
              <a:buClr>
                <a:srgbClr val="000000"/>
              </a:buClr>
              <a:buSzPct val="45000"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dirty="0" err="1">
                <a:solidFill>
                  <a:srgbClr val="000000"/>
                </a:solidFill>
              </a:rPr>
              <a:t>Creación</a:t>
            </a:r>
            <a:r>
              <a:rPr lang="en-GB" altLang="es-ES" b="1" dirty="0">
                <a:solidFill>
                  <a:srgbClr val="000000"/>
                </a:solidFill>
              </a:rPr>
              <a:t> de </a:t>
            </a:r>
            <a:r>
              <a:rPr lang="en-GB" altLang="es-ES" b="1" u="sng" dirty="0" err="1">
                <a:solidFill>
                  <a:srgbClr val="000000"/>
                </a:solidFill>
              </a:rPr>
              <a:t>redes</a:t>
            </a:r>
            <a:r>
              <a:rPr lang="en-GB" altLang="es-ES" b="1" u="sng" dirty="0">
                <a:solidFill>
                  <a:srgbClr val="000000"/>
                </a:solidFill>
              </a:rPr>
              <a:t> de </a:t>
            </a:r>
            <a:r>
              <a:rPr lang="en-GB" altLang="es-ES" b="1" u="sng" dirty="0" err="1">
                <a:solidFill>
                  <a:srgbClr val="000000"/>
                </a:solidFill>
              </a:rPr>
              <a:t>trabajo</a:t>
            </a:r>
            <a:r>
              <a:rPr lang="en-GB" altLang="es-ES" b="1" dirty="0">
                <a:solidFill>
                  <a:srgbClr val="000000"/>
                </a:solidFill>
              </a:rPr>
              <a:t> con </a:t>
            </a:r>
            <a:r>
              <a:rPr lang="en-GB" altLang="es-ES" b="1" u="sng" dirty="0" err="1">
                <a:solidFill>
                  <a:srgbClr val="000000"/>
                </a:solidFill>
              </a:rPr>
              <a:t>asociaciones</a:t>
            </a:r>
            <a:r>
              <a:rPr lang="en-GB" altLang="es-ES" b="1" u="sng" dirty="0">
                <a:solidFill>
                  <a:srgbClr val="000000"/>
                </a:solidFill>
              </a:rPr>
              <a:t> </a:t>
            </a:r>
            <a:r>
              <a:rPr lang="en-GB" altLang="es-ES" b="1" u="sng" dirty="0" err="1">
                <a:solidFill>
                  <a:srgbClr val="000000"/>
                </a:solidFill>
              </a:rPr>
              <a:t>internacionales</a:t>
            </a:r>
            <a:r>
              <a:rPr lang="en-GB" altLang="es-ES" b="1" dirty="0">
                <a:solidFill>
                  <a:srgbClr val="000000"/>
                </a:solidFill>
              </a:rPr>
              <a:t> de </a:t>
            </a:r>
            <a:r>
              <a:rPr lang="en-GB" altLang="es-ES" b="1" dirty="0" err="1">
                <a:solidFill>
                  <a:srgbClr val="000000"/>
                </a:solidFill>
              </a:rPr>
              <a:t>síndromes</a:t>
            </a:r>
            <a:r>
              <a:rPr lang="en-GB" altLang="es-ES" b="1" dirty="0">
                <a:solidFill>
                  <a:srgbClr val="000000"/>
                </a:solidFill>
              </a:rPr>
              <a:t> </a:t>
            </a:r>
            <a:r>
              <a:rPr lang="en-GB" altLang="es-ES" b="1" dirty="0" err="1">
                <a:solidFill>
                  <a:srgbClr val="000000"/>
                </a:solidFill>
              </a:rPr>
              <a:t>autoinflamatorios</a:t>
            </a:r>
            <a:endParaRPr lang="en-GB" altLang="es-ES" b="1" dirty="0">
              <a:solidFill>
                <a:srgbClr val="000000"/>
              </a:solidFill>
            </a:endParaRPr>
          </a:p>
          <a:p>
            <a:pPr marL="457200" indent="-457200" algn="ctr">
              <a:lnSpc>
                <a:spcPct val="95000"/>
              </a:lnSpc>
              <a:buClr>
                <a:srgbClr val="000000"/>
              </a:buClr>
              <a:buSzPct val="45000"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dirty="0" err="1">
                <a:solidFill>
                  <a:srgbClr val="000000"/>
                </a:solidFill>
              </a:rPr>
              <a:t>Participación</a:t>
            </a:r>
            <a:r>
              <a:rPr lang="en-GB" altLang="es-ES" b="1" dirty="0">
                <a:solidFill>
                  <a:srgbClr val="000000"/>
                </a:solidFill>
              </a:rPr>
              <a:t> </a:t>
            </a:r>
            <a:r>
              <a:rPr lang="en-GB" altLang="es-ES" b="1" dirty="0" err="1">
                <a:solidFill>
                  <a:srgbClr val="000000"/>
                </a:solidFill>
              </a:rPr>
              <a:t>en</a:t>
            </a:r>
            <a:r>
              <a:rPr lang="en-GB" altLang="es-ES" b="1" dirty="0">
                <a:solidFill>
                  <a:srgbClr val="000000"/>
                </a:solidFill>
              </a:rPr>
              <a:t> la red </a:t>
            </a:r>
            <a:r>
              <a:rPr lang="en-GB" altLang="es-ES" b="1" dirty="0" err="1">
                <a:solidFill>
                  <a:srgbClr val="000000"/>
                </a:solidFill>
              </a:rPr>
              <a:t>europea</a:t>
            </a:r>
            <a:r>
              <a:rPr lang="en-GB" altLang="es-ES" b="1" dirty="0">
                <a:solidFill>
                  <a:srgbClr val="000000"/>
                </a:solidFill>
              </a:rPr>
              <a:t> de </a:t>
            </a:r>
            <a:r>
              <a:rPr lang="en-GB" altLang="es-ES" b="1" dirty="0" err="1">
                <a:solidFill>
                  <a:srgbClr val="000000"/>
                </a:solidFill>
              </a:rPr>
              <a:t>asociaciones</a:t>
            </a:r>
            <a:r>
              <a:rPr lang="en-GB" altLang="es-ES" b="1" dirty="0">
                <a:solidFill>
                  <a:srgbClr val="000000"/>
                </a:solidFill>
              </a:rPr>
              <a:t> de </a:t>
            </a:r>
            <a:r>
              <a:rPr lang="en-GB" altLang="es-ES" b="1" dirty="0" err="1">
                <a:solidFill>
                  <a:srgbClr val="000000"/>
                </a:solidFill>
              </a:rPr>
              <a:t>pacientes</a:t>
            </a:r>
            <a:r>
              <a:rPr lang="en-GB" altLang="es-ES" b="1" dirty="0">
                <a:solidFill>
                  <a:srgbClr val="000000"/>
                </a:solidFill>
              </a:rPr>
              <a:t> </a:t>
            </a:r>
          </a:p>
          <a:p>
            <a:pPr marL="457200" indent="-457200" algn="ctr">
              <a:lnSpc>
                <a:spcPct val="95000"/>
              </a:lnSpc>
              <a:buClr>
                <a:srgbClr val="000000"/>
              </a:buClr>
              <a:buSzPct val="45000"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dirty="0" err="1">
                <a:solidFill>
                  <a:srgbClr val="000000"/>
                </a:solidFill>
              </a:rPr>
              <a:t>Colaboración</a:t>
            </a:r>
            <a:r>
              <a:rPr lang="en-GB" altLang="es-ES" b="1" dirty="0">
                <a:solidFill>
                  <a:srgbClr val="000000"/>
                </a:solidFill>
              </a:rPr>
              <a:t> con </a:t>
            </a:r>
            <a:r>
              <a:rPr lang="en-GB" altLang="es-ES" b="1" dirty="0" err="1">
                <a:solidFill>
                  <a:srgbClr val="000000"/>
                </a:solidFill>
              </a:rPr>
              <a:t>asociaciones</a:t>
            </a:r>
            <a:r>
              <a:rPr lang="en-GB" altLang="es-ES" b="1" dirty="0">
                <a:solidFill>
                  <a:srgbClr val="000000"/>
                </a:solidFill>
              </a:rPr>
              <a:t> </a:t>
            </a:r>
            <a:r>
              <a:rPr lang="en-GB" altLang="es-ES" b="1" dirty="0" err="1">
                <a:solidFill>
                  <a:srgbClr val="000000"/>
                </a:solidFill>
              </a:rPr>
              <a:t>afines</a:t>
            </a:r>
            <a:r>
              <a:rPr lang="en-GB" altLang="es-ES" b="1" dirty="0">
                <a:solidFill>
                  <a:srgbClr val="000000"/>
                </a:solidFill>
              </a:rPr>
              <a:t> locales y </a:t>
            </a:r>
            <a:r>
              <a:rPr lang="en-GB" altLang="es-ES" b="1" dirty="0" err="1">
                <a:solidFill>
                  <a:srgbClr val="000000"/>
                </a:solidFill>
              </a:rPr>
              <a:t>nacionales</a:t>
            </a:r>
            <a:endParaRPr lang="en-GB" altLang="es-ES" b="1" dirty="0">
              <a:solidFill>
                <a:srgbClr val="000000"/>
              </a:solidFill>
            </a:endParaRPr>
          </a:p>
          <a:p>
            <a:pPr marL="457200" indent="-457200" algn="ctr">
              <a:lnSpc>
                <a:spcPct val="95000"/>
              </a:lnSpc>
              <a:buClr>
                <a:srgbClr val="000000"/>
              </a:buClr>
              <a:buSzPct val="45000"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dirty="0" err="1">
                <a:solidFill>
                  <a:srgbClr val="000000"/>
                </a:solidFill>
              </a:rPr>
              <a:t>Participación</a:t>
            </a:r>
            <a:r>
              <a:rPr lang="en-GB" altLang="es-ES" b="1" dirty="0">
                <a:solidFill>
                  <a:srgbClr val="000000"/>
                </a:solidFill>
              </a:rPr>
              <a:t> </a:t>
            </a:r>
            <a:r>
              <a:rPr lang="en-GB" altLang="es-ES" b="1" dirty="0" err="1">
                <a:solidFill>
                  <a:srgbClr val="000000"/>
                </a:solidFill>
              </a:rPr>
              <a:t>en</a:t>
            </a:r>
            <a:r>
              <a:rPr lang="en-GB" altLang="es-ES" b="1" dirty="0">
                <a:solidFill>
                  <a:srgbClr val="000000"/>
                </a:solidFill>
              </a:rPr>
              <a:t> la </a:t>
            </a:r>
            <a:r>
              <a:rPr lang="en-GB" altLang="es-ES" b="1" dirty="0" err="1">
                <a:solidFill>
                  <a:srgbClr val="000000"/>
                </a:solidFill>
              </a:rPr>
              <a:t>Agrupación</a:t>
            </a:r>
            <a:r>
              <a:rPr lang="en-GB" altLang="es-ES" b="1" dirty="0">
                <a:solidFill>
                  <a:srgbClr val="000000"/>
                </a:solidFill>
              </a:rPr>
              <a:t> de </a:t>
            </a:r>
            <a:r>
              <a:rPr lang="en-GB" altLang="es-ES" b="1" dirty="0" err="1">
                <a:solidFill>
                  <a:srgbClr val="000000"/>
                </a:solidFill>
              </a:rPr>
              <a:t>Entidades</a:t>
            </a:r>
            <a:r>
              <a:rPr lang="en-GB" altLang="es-ES" b="1" dirty="0">
                <a:solidFill>
                  <a:srgbClr val="000000"/>
                </a:solidFill>
              </a:rPr>
              <a:t> </a:t>
            </a:r>
            <a:r>
              <a:rPr lang="en-GB" altLang="es-ES" b="1" dirty="0" err="1">
                <a:solidFill>
                  <a:srgbClr val="000000"/>
                </a:solidFill>
              </a:rPr>
              <a:t>Relacionadas</a:t>
            </a:r>
            <a:r>
              <a:rPr lang="en-GB" altLang="es-ES" b="1" dirty="0">
                <a:solidFill>
                  <a:srgbClr val="000000"/>
                </a:solidFill>
              </a:rPr>
              <a:t> con la </a:t>
            </a:r>
            <a:r>
              <a:rPr lang="en-GB" altLang="es-ES" b="1" dirty="0" err="1">
                <a:solidFill>
                  <a:srgbClr val="000000"/>
                </a:solidFill>
              </a:rPr>
              <a:t>Reumatología</a:t>
            </a:r>
            <a:r>
              <a:rPr lang="en-GB" altLang="es-ES" b="1" dirty="0">
                <a:solidFill>
                  <a:srgbClr val="000000"/>
                </a:solidFill>
              </a:rPr>
              <a:t> (AAER)</a:t>
            </a:r>
          </a:p>
          <a:p>
            <a:pPr marL="457200" indent="-457200" algn="ctr">
              <a:lnSpc>
                <a:spcPct val="95000"/>
              </a:lnSpc>
              <a:buClr>
                <a:srgbClr val="000000"/>
              </a:buClr>
              <a:buSzPct val="45000"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dirty="0" err="1">
                <a:solidFill>
                  <a:srgbClr val="000000"/>
                </a:solidFill>
              </a:rPr>
              <a:t>T</a:t>
            </a:r>
            <a:r>
              <a:rPr lang="en-GB" altLang="es-ES" b="1" u="sng" dirty="0" err="1">
                <a:solidFill>
                  <a:srgbClr val="000000"/>
                </a:solidFill>
              </a:rPr>
              <a:t>raducción</a:t>
            </a:r>
            <a:r>
              <a:rPr lang="en-GB" altLang="es-ES" b="1" dirty="0">
                <a:solidFill>
                  <a:srgbClr val="000000"/>
                </a:solidFill>
              </a:rPr>
              <a:t> de </a:t>
            </a:r>
            <a:r>
              <a:rPr lang="en-GB" altLang="es-ES" b="1" dirty="0" err="1">
                <a:solidFill>
                  <a:srgbClr val="000000"/>
                </a:solidFill>
              </a:rPr>
              <a:t>resúmenes</a:t>
            </a:r>
            <a:r>
              <a:rPr lang="en-GB" altLang="es-ES" b="1" dirty="0">
                <a:solidFill>
                  <a:srgbClr val="000000"/>
                </a:solidFill>
              </a:rPr>
              <a:t> de </a:t>
            </a:r>
            <a:r>
              <a:rPr lang="en-GB" altLang="es-ES" b="1" dirty="0" err="1">
                <a:solidFill>
                  <a:srgbClr val="000000"/>
                </a:solidFill>
              </a:rPr>
              <a:t>artículos</a:t>
            </a:r>
            <a:r>
              <a:rPr lang="en-GB" altLang="es-ES" b="1" dirty="0">
                <a:solidFill>
                  <a:srgbClr val="000000"/>
                </a:solidFill>
              </a:rPr>
              <a:t> </a:t>
            </a:r>
            <a:r>
              <a:rPr lang="en-GB" altLang="es-ES" b="1" dirty="0" err="1">
                <a:solidFill>
                  <a:srgbClr val="000000"/>
                </a:solidFill>
              </a:rPr>
              <a:t>científicos</a:t>
            </a:r>
            <a:endParaRPr lang="en-GB" altLang="es-E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3738BD92-4EFA-4D34-8C66-687E4589E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3263" y="187325"/>
            <a:ext cx="8655050" cy="103505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2400" dirty="0"/>
              <a:t>SERVICIO DE ORIENTACIÓN JURÍDICA Y DE TRABAJADORA SOCIAL EN MATERIAS DE DISCAPACIDAD</a:t>
            </a: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1FF08410-94AC-4556-B667-8C25E4D8C5E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1971675"/>
            <a:ext cx="8593137" cy="53895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457200" indent="-457200" algn="ctr">
              <a:lnSpc>
                <a:spcPct val="95000"/>
              </a:lnSpc>
              <a:buClr>
                <a:srgbClr val="000000"/>
              </a:buClr>
              <a:buSzPct val="45000"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5400" b="1" dirty="0" err="1">
                <a:solidFill>
                  <a:srgbClr val="000000"/>
                </a:solidFill>
              </a:rPr>
              <a:t>Incorporación</a:t>
            </a:r>
            <a:r>
              <a:rPr lang="en-GB" altLang="es-ES" sz="5400" b="1" dirty="0">
                <a:solidFill>
                  <a:srgbClr val="000000"/>
                </a:solidFill>
              </a:rPr>
              <a:t> de </a:t>
            </a:r>
            <a:r>
              <a:rPr lang="en-GB" altLang="es-ES" sz="5400" b="1" dirty="0" err="1">
                <a:solidFill>
                  <a:srgbClr val="000000"/>
                </a:solidFill>
              </a:rPr>
              <a:t>una</a:t>
            </a:r>
            <a:r>
              <a:rPr lang="en-GB" altLang="es-ES" sz="5400" b="1" dirty="0">
                <a:solidFill>
                  <a:srgbClr val="000000"/>
                </a:solidFill>
              </a:rPr>
              <a:t> </a:t>
            </a:r>
            <a:r>
              <a:rPr lang="en-GB" altLang="es-ES" sz="5400" b="1" dirty="0" err="1">
                <a:solidFill>
                  <a:srgbClr val="000000"/>
                </a:solidFill>
              </a:rPr>
              <a:t>Trabajadora</a:t>
            </a:r>
            <a:r>
              <a:rPr lang="en-GB" altLang="es-ES" sz="5400" b="1" dirty="0">
                <a:solidFill>
                  <a:srgbClr val="000000"/>
                </a:solidFill>
              </a:rPr>
              <a:t> Social </a:t>
            </a:r>
            <a:r>
              <a:rPr lang="en-GB" altLang="es-ES" sz="5400" b="1" dirty="0" err="1">
                <a:solidFill>
                  <a:srgbClr val="000000"/>
                </a:solidFill>
              </a:rPr>
              <a:t>voluntaria</a:t>
            </a:r>
            <a:r>
              <a:rPr lang="en-GB" altLang="es-ES" sz="5400" b="1" dirty="0">
                <a:solidFill>
                  <a:srgbClr val="000000"/>
                </a:solidFill>
              </a:rPr>
              <a:t> </a:t>
            </a:r>
          </a:p>
          <a:p>
            <a:pPr marL="457200" indent="-457200" algn="ctr">
              <a:lnSpc>
                <a:spcPct val="95000"/>
              </a:lnSpc>
              <a:buClr>
                <a:srgbClr val="000000"/>
              </a:buClr>
              <a:buSzPct val="45000"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5400" b="1" dirty="0" err="1">
                <a:solidFill>
                  <a:srgbClr val="000000"/>
                </a:solidFill>
              </a:rPr>
              <a:t>Asesoría</a:t>
            </a:r>
            <a:r>
              <a:rPr lang="en-GB" altLang="es-ES" sz="5400" b="1" dirty="0">
                <a:solidFill>
                  <a:srgbClr val="000000"/>
                </a:solidFill>
              </a:rPr>
              <a:t> </a:t>
            </a:r>
            <a:r>
              <a:rPr lang="en-GB" altLang="es-ES" sz="5400" b="1" dirty="0" err="1">
                <a:solidFill>
                  <a:srgbClr val="000000"/>
                </a:solidFill>
              </a:rPr>
              <a:t>jurídica</a:t>
            </a:r>
            <a:r>
              <a:rPr lang="en-GB" altLang="es-ES" sz="5400" b="1" dirty="0">
                <a:solidFill>
                  <a:srgbClr val="000000"/>
                </a:solidFill>
              </a:rPr>
              <a:t> </a:t>
            </a:r>
            <a:r>
              <a:rPr lang="en-GB" altLang="es-ES" sz="5400" b="1" dirty="0" err="1">
                <a:solidFill>
                  <a:srgbClr val="000000"/>
                </a:solidFill>
              </a:rPr>
              <a:t>gratuita</a:t>
            </a:r>
            <a:r>
              <a:rPr lang="en-GB" altLang="es-ES" sz="5400" b="1" dirty="0">
                <a:solidFill>
                  <a:srgbClr val="000000"/>
                </a:solidFill>
              </a:rPr>
              <a:t> (</a:t>
            </a:r>
            <a:r>
              <a:rPr lang="en-GB" altLang="es-ES" sz="5400" b="1" dirty="0" err="1">
                <a:solidFill>
                  <a:srgbClr val="000000"/>
                </a:solidFill>
              </a:rPr>
              <a:t>convenios</a:t>
            </a:r>
            <a:r>
              <a:rPr lang="en-GB" altLang="es-ES" sz="5400" b="1" dirty="0">
                <a:solidFill>
                  <a:srgbClr val="000000"/>
                </a:solidFill>
              </a:rPr>
              <a:t> con FEDER y </a:t>
            </a:r>
            <a:r>
              <a:rPr lang="en-GB" altLang="es-ES" sz="5400" b="1" dirty="0" err="1">
                <a:solidFill>
                  <a:srgbClr val="000000"/>
                </a:solidFill>
              </a:rPr>
              <a:t>otras</a:t>
            </a:r>
            <a:r>
              <a:rPr lang="en-GB" altLang="es-ES" sz="5400" b="1" dirty="0">
                <a:solidFill>
                  <a:srgbClr val="000000"/>
                </a:solidFill>
              </a:rPr>
              <a:t> </a:t>
            </a:r>
            <a:r>
              <a:rPr lang="en-GB" altLang="es-ES" sz="5400" b="1" dirty="0" err="1">
                <a:solidFill>
                  <a:srgbClr val="000000"/>
                </a:solidFill>
              </a:rPr>
              <a:t>fundaciones</a:t>
            </a:r>
            <a:r>
              <a:rPr lang="en-GB" altLang="es-ES" sz="5400" b="1" dirty="0">
                <a:solidFill>
                  <a:srgbClr val="000000"/>
                </a:solidFill>
              </a:rPr>
              <a:t>)</a:t>
            </a:r>
            <a:r>
              <a:rPr lang="ar-SA" altLang="es-ES" sz="5400" b="1" dirty="0">
                <a:solidFill>
                  <a:srgbClr val="000000"/>
                </a:solidFill>
              </a:rPr>
              <a:t>‏</a:t>
            </a:r>
            <a:endParaRPr lang="en-GB" altLang="es-ES" sz="5400" b="1" dirty="0">
              <a:solidFill>
                <a:srgbClr val="000000"/>
              </a:solidFill>
            </a:endParaRPr>
          </a:p>
          <a:p>
            <a:pPr marL="0" indent="0" algn="ctr">
              <a:lnSpc>
                <a:spcPct val="61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0E21D974-CA30-4E4D-BC33-E2220F256C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3263" y="187325"/>
            <a:ext cx="8655050" cy="1035050"/>
          </a:xfrm>
          <a:ln/>
        </p:spPr>
        <p:txBody>
          <a:bodyPr/>
          <a:lstStyle/>
          <a:p>
            <a:pPr>
              <a:lnSpc>
                <a:spcPct val="5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2750" i="0" dirty="0"/>
              <a:t>SERVICIO DE ASESORÍA PSICOLÓGICA GRATUÍTA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E1EF39-0B71-4CE6-AE13-AE1579C36E7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060575"/>
            <a:ext cx="8593137" cy="52149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0" algn="ctr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7200" b="1" dirty="0" err="1">
                <a:solidFill>
                  <a:srgbClr val="000000"/>
                </a:solidFill>
              </a:rPr>
              <a:t>Asesoría</a:t>
            </a:r>
            <a:r>
              <a:rPr lang="en-GB" altLang="es-ES" sz="7200" b="1" dirty="0">
                <a:solidFill>
                  <a:srgbClr val="000000"/>
                </a:solidFill>
              </a:rPr>
              <a:t> </a:t>
            </a:r>
            <a:r>
              <a:rPr lang="en-GB" altLang="es-ES" sz="7200" b="1" dirty="0" err="1">
                <a:solidFill>
                  <a:srgbClr val="000000"/>
                </a:solidFill>
              </a:rPr>
              <a:t>psicológica</a:t>
            </a:r>
            <a:r>
              <a:rPr lang="en-GB" altLang="es-ES" sz="7200" b="1" dirty="0">
                <a:solidFill>
                  <a:srgbClr val="000000"/>
                </a:solidFill>
              </a:rPr>
              <a:t> </a:t>
            </a:r>
            <a:r>
              <a:rPr lang="en-GB" altLang="es-ES" sz="7200" b="1" dirty="0" err="1">
                <a:solidFill>
                  <a:srgbClr val="000000"/>
                </a:solidFill>
              </a:rPr>
              <a:t>gratuíta</a:t>
            </a:r>
            <a:r>
              <a:rPr lang="en-GB" altLang="es-ES" sz="7200" b="1" dirty="0">
                <a:solidFill>
                  <a:srgbClr val="000000"/>
                </a:solidFill>
              </a:rPr>
              <a:t> (</a:t>
            </a:r>
            <a:r>
              <a:rPr lang="en-GB" altLang="es-ES" sz="7200" b="1" dirty="0" err="1">
                <a:solidFill>
                  <a:srgbClr val="000000"/>
                </a:solidFill>
              </a:rPr>
              <a:t>convenios</a:t>
            </a:r>
            <a:r>
              <a:rPr lang="en-GB" altLang="es-ES" sz="7200" b="1" dirty="0">
                <a:solidFill>
                  <a:srgbClr val="000000"/>
                </a:solidFill>
              </a:rPr>
              <a:t> con FEDER y </a:t>
            </a:r>
            <a:r>
              <a:rPr lang="en-GB" altLang="es-ES" sz="7200" b="1" dirty="0" err="1">
                <a:solidFill>
                  <a:srgbClr val="000000"/>
                </a:solidFill>
              </a:rPr>
              <a:t>otras</a:t>
            </a:r>
            <a:r>
              <a:rPr lang="en-GB" altLang="es-ES" sz="7200" b="1" dirty="0">
                <a:solidFill>
                  <a:srgbClr val="000000"/>
                </a:solidFill>
              </a:rPr>
              <a:t> </a:t>
            </a:r>
            <a:r>
              <a:rPr lang="en-GB" altLang="es-ES" sz="7200" b="1" dirty="0" err="1">
                <a:solidFill>
                  <a:srgbClr val="000000"/>
                </a:solidFill>
              </a:rPr>
              <a:t>entidades</a:t>
            </a:r>
            <a:r>
              <a:rPr lang="en-GB" altLang="es-ES" sz="7200" b="1" dirty="0">
                <a:solidFill>
                  <a:srgbClr val="000000"/>
                </a:solidFill>
              </a:rPr>
              <a:t>)</a:t>
            </a:r>
            <a:r>
              <a:rPr lang="ar-SA" altLang="es-ES" sz="7200" b="1" dirty="0">
                <a:solidFill>
                  <a:srgbClr val="000000"/>
                </a:solidFill>
              </a:rPr>
              <a:t>‏</a:t>
            </a:r>
            <a:endParaRPr lang="en-GB" altLang="es-ES" sz="7200" b="1" dirty="0">
              <a:solidFill>
                <a:srgbClr val="000000"/>
              </a:solidFill>
            </a:endParaRPr>
          </a:p>
          <a:p>
            <a:pPr marL="0" indent="0" algn="ctr">
              <a:lnSpc>
                <a:spcPct val="61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0E21D974-CA30-4E4D-BC33-E2220F256C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3263" y="187325"/>
            <a:ext cx="8655050" cy="1035050"/>
          </a:xfrm>
          <a:ln/>
        </p:spPr>
        <p:txBody>
          <a:bodyPr/>
          <a:lstStyle/>
          <a:p>
            <a:pPr>
              <a:lnSpc>
                <a:spcPct val="5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2750" i="0" dirty="0"/>
              <a:t>SERVICIO DE ORIENTACIÓN DIETÉTICA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E1EF39-0B71-4CE6-AE13-AE1579C36E7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060575"/>
            <a:ext cx="8593137" cy="52149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0" algn="ctr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7200" b="1" dirty="0">
                <a:solidFill>
                  <a:srgbClr val="000000"/>
                </a:solidFill>
              </a:rPr>
              <a:t>POR MEDIO DE DIETISTA COLEGIADA</a:t>
            </a:r>
            <a:r>
              <a:rPr lang="ar-SA" altLang="es-ES" sz="7200" b="1" dirty="0">
                <a:solidFill>
                  <a:srgbClr val="000000"/>
                </a:solidFill>
              </a:rPr>
              <a:t>‏</a:t>
            </a:r>
            <a:endParaRPr lang="en-GB" altLang="es-ES" sz="7200" b="1" dirty="0">
              <a:solidFill>
                <a:srgbClr val="000000"/>
              </a:solidFill>
            </a:endParaRPr>
          </a:p>
          <a:p>
            <a:pPr marL="0" indent="0" algn="ctr">
              <a:lnSpc>
                <a:spcPct val="61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14325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0E21D974-CA30-4E4D-BC33-E2220F256C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3263" y="187325"/>
            <a:ext cx="8655050" cy="1035050"/>
          </a:xfrm>
          <a:ln/>
        </p:spPr>
        <p:txBody>
          <a:bodyPr/>
          <a:lstStyle/>
          <a:p>
            <a:pPr>
              <a:lnSpc>
                <a:spcPct val="5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2750" i="0" dirty="0"/>
              <a:t>SERVICIO DE ORIENTACIÓN PEDAGÓGICA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E1EF39-0B71-4CE6-AE13-AE1579C36E7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060575"/>
            <a:ext cx="8593137" cy="52149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0" algn="ctr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7200" b="1" dirty="0">
                <a:solidFill>
                  <a:srgbClr val="000000"/>
                </a:solidFill>
              </a:rPr>
              <a:t>POR MEDIO DE PEDAGOGA COLEGIADA</a:t>
            </a:r>
            <a:r>
              <a:rPr lang="ar-SA" altLang="es-ES" sz="7200" b="1" dirty="0">
                <a:solidFill>
                  <a:srgbClr val="000000"/>
                </a:solidFill>
              </a:rPr>
              <a:t>‏</a:t>
            </a:r>
            <a:endParaRPr lang="en-GB" altLang="es-ES" sz="7200" b="1" dirty="0">
              <a:solidFill>
                <a:srgbClr val="000000"/>
              </a:solidFill>
            </a:endParaRPr>
          </a:p>
          <a:p>
            <a:pPr marL="0" indent="0" algn="ctr">
              <a:lnSpc>
                <a:spcPct val="61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75959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C8550D06-BD7F-4021-95CF-982724F9A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3263" y="187325"/>
            <a:ext cx="8655050" cy="1035050"/>
          </a:xfrm>
          <a:ln/>
        </p:spPr>
        <p:txBody>
          <a:bodyPr/>
          <a:lstStyle/>
          <a:p>
            <a:pPr>
              <a:lnSpc>
                <a:spcPct val="5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3350" i="0" dirty="0"/>
              <a:t>APOYO A LA INVESTIGACIÓN ESPAÑOLA</a:t>
            </a: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D8195EB6-68DC-47E8-96EA-1D50736BA3BF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1890713"/>
            <a:ext cx="8593137" cy="555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0" algn="ctr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000" b="1" dirty="0">
              <a:solidFill>
                <a:srgbClr val="000000"/>
              </a:solidFill>
            </a:endParaRPr>
          </a:p>
          <a:p>
            <a:pPr marL="457200" indent="-457200" algn="ctr">
              <a:lnSpc>
                <a:spcPct val="95000"/>
              </a:lnSpc>
              <a:buClr>
                <a:srgbClr val="000000"/>
              </a:buClr>
              <a:buSzPct val="45000"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5000" b="1" dirty="0" err="1">
                <a:solidFill>
                  <a:srgbClr val="000000"/>
                </a:solidFill>
              </a:rPr>
              <a:t>Colaboración</a:t>
            </a:r>
            <a:r>
              <a:rPr lang="en-GB" altLang="es-ES" sz="5000" b="1" dirty="0">
                <a:solidFill>
                  <a:srgbClr val="000000"/>
                </a:solidFill>
              </a:rPr>
              <a:t> con </a:t>
            </a:r>
            <a:r>
              <a:rPr lang="en-GB" altLang="es-ES" sz="5000" b="1" dirty="0" err="1">
                <a:solidFill>
                  <a:srgbClr val="000000"/>
                </a:solidFill>
              </a:rPr>
              <a:t>principales</a:t>
            </a:r>
            <a:r>
              <a:rPr lang="en-GB" altLang="es-ES" sz="5000" b="1" dirty="0">
                <a:solidFill>
                  <a:srgbClr val="000000"/>
                </a:solidFill>
              </a:rPr>
              <a:t> </a:t>
            </a:r>
            <a:r>
              <a:rPr lang="en-GB" altLang="es-ES" sz="5000" b="1" dirty="0" err="1">
                <a:solidFill>
                  <a:srgbClr val="000000"/>
                </a:solidFill>
              </a:rPr>
              <a:t>investigadores</a:t>
            </a:r>
            <a:r>
              <a:rPr lang="en-GB" altLang="es-ES" sz="5000" b="1" dirty="0">
                <a:solidFill>
                  <a:srgbClr val="000000"/>
                </a:solidFill>
              </a:rPr>
              <a:t> </a:t>
            </a:r>
            <a:r>
              <a:rPr lang="en-GB" altLang="es-ES" sz="5000" b="1" dirty="0" err="1">
                <a:solidFill>
                  <a:srgbClr val="000000"/>
                </a:solidFill>
              </a:rPr>
              <a:t>en</a:t>
            </a:r>
            <a:r>
              <a:rPr lang="en-GB" altLang="es-ES" sz="5000" b="1" dirty="0">
                <a:solidFill>
                  <a:srgbClr val="000000"/>
                </a:solidFill>
              </a:rPr>
              <a:t> </a:t>
            </a:r>
            <a:r>
              <a:rPr lang="en-GB" altLang="es-ES" sz="5000" b="1" dirty="0" err="1">
                <a:solidFill>
                  <a:srgbClr val="000000"/>
                </a:solidFill>
              </a:rPr>
              <a:t>España</a:t>
            </a:r>
            <a:r>
              <a:rPr lang="en-GB" altLang="es-ES" sz="5000" b="1" dirty="0">
                <a:solidFill>
                  <a:srgbClr val="000000"/>
                </a:solidFill>
              </a:rPr>
              <a:t> </a:t>
            </a:r>
          </a:p>
          <a:p>
            <a:pPr marL="457200" indent="-457200" algn="ctr">
              <a:lnSpc>
                <a:spcPct val="95000"/>
              </a:lnSpc>
              <a:buClr>
                <a:srgbClr val="000000"/>
              </a:buClr>
              <a:buSzPct val="45000"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5000" b="1" dirty="0" err="1">
                <a:solidFill>
                  <a:srgbClr val="000000"/>
                </a:solidFill>
              </a:rPr>
              <a:t>Donación</a:t>
            </a:r>
            <a:r>
              <a:rPr lang="en-GB" altLang="es-ES" sz="5000" b="1" dirty="0">
                <a:solidFill>
                  <a:srgbClr val="000000"/>
                </a:solidFill>
              </a:rPr>
              <a:t> </a:t>
            </a:r>
            <a:r>
              <a:rPr lang="en-GB" altLang="es-ES" sz="5000" b="1" dirty="0" err="1">
                <a:solidFill>
                  <a:srgbClr val="000000"/>
                </a:solidFill>
              </a:rPr>
              <a:t>económica</a:t>
            </a:r>
            <a:r>
              <a:rPr lang="en-GB" altLang="es-ES" sz="5000" b="1" dirty="0">
                <a:solidFill>
                  <a:srgbClr val="000000"/>
                </a:solidFill>
              </a:rPr>
              <a:t> para la </a:t>
            </a:r>
            <a:r>
              <a:rPr lang="en-GB" altLang="es-ES" sz="5000" b="1" dirty="0" err="1">
                <a:solidFill>
                  <a:srgbClr val="000000"/>
                </a:solidFill>
              </a:rPr>
              <a:t>potenciación</a:t>
            </a:r>
            <a:r>
              <a:rPr lang="en-GB" altLang="es-ES" sz="5000" b="1" dirty="0">
                <a:solidFill>
                  <a:srgbClr val="000000"/>
                </a:solidFill>
              </a:rPr>
              <a:t> de la </a:t>
            </a:r>
            <a:r>
              <a:rPr lang="en-GB" altLang="es-ES" sz="5000" b="1" dirty="0" err="1">
                <a:solidFill>
                  <a:srgbClr val="000000"/>
                </a:solidFill>
              </a:rPr>
              <a:t>importancia</a:t>
            </a:r>
            <a:r>
              <a:rPr lang="en-GB" altLang="es-ES" sz="5000" b="1" dirty="0">
                <a:solidFill>
                  <a:srgbClr val="000000"/>
                </a:solidFill>
              </a:rPr>
              <a:t> de </a:t>
            </a:r>
            <a:r>
              <a:rPr lang="en-GB" altLang="es-ES" sz="5000" b="1" dirty="0" err="1">
                <a:solidFill>
                  <a:srgbClr val="000000"/>
                </a:solidFill>
              </a:rPr>
              <a:t>su</a:t>
            </a:r>
            <a:r>
              <a:rPr lang="en-GB" altLang="es-ES" sz="5000" b="1" dirty="0">
                <a:solidFill>
                  <a:srgbClr val="000000"/>
                </a:solidFill>
              </a:rPr>
              <a:t> </a:t>
            </a:r>
            <a:r>
              <a:rPr lang="en-GB" altLang="es-ES" sz="5000" b="1" dirty="0" err="1">
                <a:solidFill>
                  <a:srgbClr val="000000"/>
                </a:solidFill>
              </a:rPr>
              <a:t>labor</a:t>
            </a:r>
            <a:r>
              <a:rPr lang="en-GB" altLang="es-ES" sz="5000" b="1" dirty="0">
                <a:solidFill>
                  <a:srgbClr val="000000"/>
                </a:solidFill>
              </a:rPr>
              <a:t> y de la </a:t>
            </a:r>
            <a:r>
              <a:rPr lang="en-GB" altLang="es-ES" sz="5000" b="1" dirty="0" err="1">
                <a:solidFill>
                  <a:srgbClr val="000000"/>
                </a:solidFill>
              </a:rPr>
              <a:t>ciencia</a:t>
            </a:r>
            <a:r>
              <a:rPr lang="en-GB" altLang="es-ES" sz="5000" b="1" dirty="0">
                <a:solidFill>
                  <a:srgbClr val="000000"/>
                </a:solidFill>
              </a:rPr>
              <a:t> </a:t>
            </a:r>
            <a:r>
              <a:rPr lang="en-GB" altLang="es-ES" sz="5000" b="1" dirty="0" err="1">
                <a:solidFill>
                  <a:srgbClr val="000000"/>
                </a:solidFill>
              </a:rPr>
              <a:t>española</a:t>
            </a:r>
            <a:r>
              <a:rPr lang="en-GB" altLang="es-ES" sz="5000" b="1" dirty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ECDE9904-2D49-4654-8667-8518BE87C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1363" y="0"/>
            <a:ext cx="8664575" cy="1387475"/>
          </a:xfrm>
          <a:ln/>
        </p:spPr>
        <p:txBody>
          <a:bodyPr/>
          <a:lstStyle/>
          <a:p>
            <a:pPr>
              <a:lnSpc>
                <a:spcPct val="69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2400" dirty="0"/>
              <a:t>BARCELONA 2015, 2016 Y 2017: JORNADAS DE PACIENTES DE FMF Y SÍNDROMES AUTOINFLAMATORIOS DE ESPAÑA</a:t>
            </a: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4DB359AC-B572-4967-923D-46D5F2311297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060575"/>
            <a:ext cx="8602662" cy="5224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209550" lvl="1" indent="0" algn="ctr">
              <a:lnSpc>
                <a:spcPct val="8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415925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endParaRPr lang="en-GB" altLang="es-ES" sz="4400" b="1" dirty="0">
              <a:solidFill>
                <a:srgbClr val="000000"/>
              </a:solidFill>
            </a:endParaRPr>
          </a:p>
        </p:txBody>
      </p:sp>
      <p:pic>
        <p:nvPicPr>
          <p:cNvPr id="3" name="Imagen 2" descr="Imagen que contiene persona, techo, interior, pose&#10;&#10;Descripción generada con confianza muy alta">
            <a:extLst>
              <a:ext uri="{FF2B5EF4-FFF2-40B4-BE49-F238E27FC236}">
                <a16:creationId xmlns:a16="http://schemas.microsoft.com/office/drawing/2014/main" id="{53495391-F12A-4C76-93EB-303FBF828E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0" y="2091341"/>
            <a:ext cx="4536504" cy="2557455"/>
          </a:xfrm>
          <a:prstGeom prst="rect">
            <a:avLst/>
          </a:prstGeom>
        </p:spPr>
      </p:pic>
      <p:pic>
        <p:nvPicPr>
          <p:cNvPr id="5" name="Imagen 4" descr="Imagen que contiene persona, suelo, grupo, pose&#10;&#10;Descripción generada con confianza muy alta">
            <a:extLst>
              <a:ext uri="{FF2B5EF4-FFF2-40B4-BE49-F238E27FC236}">
                <a16:creationId xmlns:a16="http://schemas.microsoft.com/office/drawing/2014/main" id="{7A1E24B1-0CD3-402D-A18A-3A69456665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288" y="2060575"/>
            <a:ext cx="5112568" cy="2588221"/>
          </a:xfrm>
          <a:prstGeom prst="rect">
            <a:avLst/>
          </a:prstGeom>
        </p:spPr>
      </p:pic>
      <p:pic>
        <p:nvPicPr>
          <p:cNvPr id="7" name="Imagen 6" descr="Imagen que contiene persona, de pie&#10;&#10;Descripción generada con confianza alta">
            <a:extLst>
              <a:ext uri="{FF2B5EF4-FFF2-40B4-BE49-F238E27FC236}">
                <a16:creationId xmlns:a16="http://schemas.microsoft.com/office/drawing/2014/main" id="{C8E202D1-E3AB-4574-B8CF-8610C232DE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52" y="4679561"/>
            <a:ext cx="6336704" cy="280361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37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#ppt_#ppt_#ppt_#ppt_#ppt_#ppt_#ppt_x+(cos(-2*pi*(1-$))*-#ppt_#ppt_#ppt_#ppt_#ppt_#ppt_#ppt_#ppt_x-sin(-2*pi*(1-$))*(1-#ppt_#ppt_#ppt_#ppt_#ppt_#ppt_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#ppt_#ppt_#ppt_#ppt_#ppt_#ppt_#ppt_y+(sin(-2*pi*(1-$))*-#ppt_#ppt_#ppt_#ppt_#ppt_#ppt_#ppt_#ppt_x+cos(-2*pi*(1-$))*(1-#ppt_#ppt_#ppt_#ppt_#ppt_#ppt_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>
            <a:extLst>
              <a:ext uri="{FF2B5EF4-FFF2-40B4-BE49-F238E27FC236}">
                <a16:creationId xmlns:a16="http://schemas.microsoft.com/office/drawing/2014/main" id="{589A0312-F71C-4F6B-9CA7-D1ABCE055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3263" y="17463"/>
            <a:ext cx="8664575" cy="1387475"/>
          </a:xfrm>
          <a:ln/>
        </p:spPr>
        <p:txBody>
          <a:bodyPr/>
          <a:lstStyle/>
          <a:p>
            <a:pPr>
              <a:lnSpc>
                <a:spcPct val="69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dirty="0"/>
              <a:t>DÍA INTERNACIONAL DE LA FMF: 17 DE SEPTIEMBRE</a:t>
            </a: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DED6DEE5-0CD7-4DD4-BA3C-B659F2A76BF2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060575"/>
            <a:ext cx="8602662" cy="5224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209550" lvl="1" indent="0" algn="ctr">
              <a:lnSpc>
                <a:spcPct val="8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415925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endParaRPr lang="en-GB" altLang="es-ES" sz="4000" b="1" dirty="0">
              <a:solidFill>
                <a:srgbClr val="00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4E07DEE-F78A-4E25-8775-E160942136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9637"/>
            <a:ext cx="10080624" cy="558003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#ppt_#ppt_#ppt_#ppt_#ppt_#ppt_#ppt_x+(cos(-2*pi*(1-$))*-#ppt_#ppt_#ppt_#ppt_#ppt_#ppt_#ppt_#ppt_x-sin(-2*pi*(1-$))*(1-#ppt_#ppt_#ppt_#ppt_#ppt_#ppt_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#ppt_#ppt_#ppt_#ppt_#ppt_#ppt_#ppt_y+(sin(-2*pi*(1-$))*-#ppt_#ppt_#ppt_#ppt_#ppt_#ppt_#ppt_#ppt_x+cos(-2*pi*(1-$))*(1-#ppt_#ppt_#ppt_#ppt_#ppt_#ppt_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>
            <a:extLst>
              <a:ext uri="{FF2B5EF4-FFF2-40B4-BE49-F238E27FC236}">
                <a16:creationId xmlns:a16="http://schemas.microsoft.com/office/drawing/2014/main" id="{032D99F6-12E1-4DD9-BB2C-EF261A3F2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3263" y="142875"/>
            <a:ext cx="8653462" cy="112395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i="0" dirty="0"/>
              <a:t>MASCOTA Y ZONA INFANTIL</a:t>
            </a: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587EAD06-A316-42CE-BC8A-F6DD812CA7E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060575"/>
            <a:ext cx="8591550" cy="52133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0" algn="ctr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4000" b="1" dirty="0">
                <a:solidFill>
                  <a:srgbClr val="000000"/>
                </a:solidFill>
              </a:rPr>
              <a:t>CREACIÓN DE LA MASCOTA DE LOS NIÑOS CON SÍNDROMES AUTOINFLAMATORIOS: </a:t>
            </a:r>
          </a:p>
          <a:p>
            <a:pPr marL="0" indent="0" algn="ctr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4000" b="1" dirty="0" err="1">
                <a:solidFill>
                  <a:srgbClr val="000000"/>
                </a:solidFill>
              </a:rPr>
              <a:t>FerMín</a:t>
            </a:r>
            <a:r>
              <a:rPr lang="en-GB" altLang="es-ES" sz="4000" b="1" dirty="0">
                <a:solidFill>
                  <a:srgbClr val="000000"/>
                </a:solidFill>
              </a:rPr>
              <a:t> el </a:t>
            </a:r>
            <a:r>
              <a:rPr lang="en-GB" altLang="es-ES" sz="4000" b="1" dirty="0" err="1">
                <a:solidFill>
                  <a:srgbClr val="000000"/>
                </a:solidFill>
              </a:rPr>
              <a:t>delFín</a:t>
            </a:r>
            <a:r>
              <a:rPr lang="en-GB" altLang="es-ES" sz="4000" b="1" dirty="0">
                <a:solidFill>
                  <a:srgbClr val="000000"/>
                </a:solidFill>
              </a:rPr>
              <a:t> </a:t>
            </a:r>
          </a:p>
          <a:p>
            <a:pPr marL="0" indent="0" algn="ctr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4000" b="1" dirty="0">
              <a:solidFill>
                <a:srgbClr val="000000"/>
              </a:solidFill>
            </a:endParaRPr>
          </a:p>
          <a:p>
            <a:pPr marL="0" indent="0" algn="ctr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4000" b="1" dirty="0">
                <a:solidFill>
                  <a:srgbClr val="000000"/>
                </a:solidFill>
              </a:rPr>
              <a:t>CREACIÓN DE UNA ZONA INFANTIL EN NUESTRA PÁGINA WEB CON POEMAS, CANCIONES, CUENTOS, ETC...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CA15C1C-C73C-4D67-B0D5-F3CD211671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680" y="3203773"/>
            <a:ext cx="1322115" cy="223224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>
            <a:extLst>
              <a:ext uri="{FF2B5EF4-FFF2-40B4-BE49-F238E27FC236}">
                <a16:creationId xmlns:a16="http://schemas.microsoft.com/office/drawing/2014/main" id="{58E35F64-C4ED-4DC4-AE2E-99EFD7C6B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3263" y="187325"/>
            <a:ext cx="8655050" cy="1035050"/>
          </a:xfrm>
          <a:ln/>
        </p:spPr>
        <p:txBody>
          <a:bodyPr/>
          <a:lstStyle/>
          <a:p>
            <a:pPr>
              <a:lnSpc>
                <a:spcPct val="5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3200" dirty="0"/>
              <a:t>WEB Y CORREO ELECTRÓNICO FMF ESPAÑA</a:t>
            </a: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83E1588-E7F9-480A-97E4-D2FF88B9FA4D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060575"/>
            <a:ext cx="8593137" cy="52149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0" algn="ctr">
              <a:lnSpc>
                <a:spcPct val="61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6000" b="1" dirty="0">
                <a:solidFill>
                  <a:schemeClr val="tx1"/>
                </a:solidFill>
                <a:highlight>
                  <a:srgbClr val="0000FF"/>
                </a:highlight>
                <a:hlinkClick r:id="rId3"/>
              </a:rPr>
              <a:t>WWW.FMFSPAIN.COM</a:t>
            </a:r>
            <a:endParaRPr lang="en-GB" altLang="es-ES" sz="6000" b="1" dirty="0">
              <a:solidFill>
                <a:schemeClr val="tx1"/>
              </a:solidFill>
              <a:highlight>
                <a:srgbClr val="0000FF"/>
              </a:highlight>
            </a:endParaRPr>
          </a:p>
          <a:p>
            <a:pPr marL="0" indent="0" algn="ctr">
              <a:lnSpc>
                <a:spcPct val="61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6000" b="1" dirty="0">
              <a:solidFill>
                <a:srgbClr val="000000"/>
              </a:solidFill>
            </a:endParaRPr>
          </a:p>
          <a:p>
            <a:pPr marL="0" indent="0" algn="ctr">
              <a:lnSpc>
                <a:spcPct val="61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6000" b="1" dirty="0">
              <a:solidFill>
                <a:srgbClr val="000000"/>
              </a:solidFill>
            </a:endParaRPr>
          </a:p>
          <a:p>
            <a:pPr marL="0" indent="0" algn="ctr">
              <a:lnSpc>
                <a:spcPct val="61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6000" b="1" dirty="0">
              <a:solidFill>
                <a:srgbClr val="000000"/>
              </a:solidFill>
            </a:endParaRPr>
          </a:p>
          <a:p>
            <a:pPr marL="0" indent="0" algn="ctr">
              <a:lnSpc>
                <a:spcPct val="61000"/>
              </a:lnSpc>
              <a:buClr>
                <a:srgbClr val="000000"/>
              </a:buClr>
              <a:buSzPct val="45000"/>
              <a:buNone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6000" b="1" dirty="0">
                <a:solidFill>
                  <a:schemeClr val="bg1"/>
                </a:solidFill>
                <a:highlight>
                  <a:srgbClr val="0000FF"/>
                </a:highlight>
              </a:rPr>
              <a:t>info@fmfspain.com</a:t>
            </a:r>
          </a:p>
          <a:p>
            <a:pPr marL="0" indent="0" algn="ctr">
              <a:lnSpc>
                <a:spcPct val="61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captura de pantalla&#10;&#10;Descripción generada con confianza muy alta">
            <a:extLst>
              <a:ext uri="{FF2B5EF4-FFF2-40B4-BE49-F238E27FC236}">
                <a16:creationId xmlns:a16="http://schemas.microsoft.com/office/drawing/2014/main" id="{B88C0A00-6180-45DD-943D-6F8065C15E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92" y="-612651"/>
            <a:ext cx="9289032" cy="864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512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20F645BD-15B5-4E4E-BAE6-E81EC6F97E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3263" y="142875"/>
            <a:ext cx="8669337" cy="1139825"/>
          </a:xfrm>
          <a:ln/>
        </p:spPr>
        <p:txBody>
          <a:bodyPr/>
          <a:lstStyle/>
          <a:p>
            <a:pPr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800" i="0" u="sng" dirty="0">
                <a:solidFill>
                  <a:srgbClr val="C5000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ASOCIACIÓN FMF ESPAÑA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88997B9-F4EC-413D-874A-34C1FADCFAF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016125"/>
            <a:ext cx="8607425" cy="5318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lvl="1" algn="ctr">
              <a:lnSpc>
                <a:spcPct val="95000"/>
              </a:lnSpc>
              <a:buFont typeface="Wingdings" panose="05000000000000000000" pitchFamily="2" charset="2"/>
              <a:buNone/>
              <a:tabLst>
                <a:tab pos="847725" algn="l"/>
                <a:tab pos="1093788" algn="l"/>
                <a:tab pos="1543050" algn="l"/>
                <a:tab pos="1992313" algn="l"/>
                <a:tab pos="2441575" algn="l"/>
                <a:tab pos="2890838" algn="l"/>
                <a:tab pos="3340100" algn="l"/>
                <a:tab pos="3789363" algn="l"/>
                <a:tab pos="4238625" algn="l"/>
                <a:tab pos="4687888" algn="l"/>
                <a:tab pos="5137150" algn="l"/>
                <a:tab pos="5586413" algn="l"/>
                <a:tab pos="6035675" algn="l"/>
                <a:tab pos="6484938" algn="l"/>
                <a:tab pos="6934200" algn="l"/>
                <a:tab pos="7383463" algn="l"/>
                <a:tab pos="7832725" algn="l"/>
                <a:tab pos="8281988" algn="l"/>
                <a:tab pos="8731250" algn="l"/>
                <a:tab pos="9180513" algn="l"/>
                <a:tab pos="9629775" algn="l"/>
              </a:tabLst>
            </a:pPr>
            <a:r>
              <a:rPr lang="en-GB" altLang="es-ES" sz="4800" b="1" dirty="0">
                <a:solidFill>
                  <a:srgbClr val="000000"/>
                </a:solidFill>
              </a:rPr>
              <a:t>ASOCIACIÓN DE ENFERMOS DE FIEBRE MEDITERRÁNEA FAMILIAR Y SÍNDROMES AUTOINFLAMATORIOS DE</a:t>
            </a:r>
          </a:p>
          <a:p>
            <a:pPr lvl="1" algn="ctr">
              <a:lnSpc>
                <a:spcPct val="95000"/>
              </a:lnSpc>
              <a:buFont typeface="Wingdings" panose="05000000000000000000" pitchFamily="2" charset="2"/>
              <a:buNone/>
              <a:tabLst>
                <a:tab pos="847725" algn="l"/>
                <a:tab pos="1093788" algn="l"/>
                <a:tab pos="1543050" algn="l"/>
                <a:tab pos="1992313" algn="l"/>
                <a:tab pos="2441575" algn="l"/>
                <a:tab pos="2890838" algn="l"/>
                <a:tab pos="3340100" algn="l"/>
                <a:tab pos="3789363" algn="l"/>
                <a:tab pos="4238625" algn="l"/>
                <a:tab pos="4687888" algn="l"/>
                <a:tab pos="5137150" algn="l"/>
                <a:tab pos="5586413" algn="l"/>
                <a:tab pos="6035675" algn="l"/>
                <a:tab pos="6484938" algn="l"/>
                <a:tab pos="6934200" algn="l"/>
                <a:tab pos="7383463" algn="l"/>
                <a:tab pos="7832725" algn="l"/>
                <a:tab pos="8281988" algn="l"/>
                <a:tab pos="8731250" algn="l"/>
                <a:tab pos="9180513" algn="l"/>
                <a:tab pos="9629775" algn="l"/>
              </a:tabLst>
            </a:pPr>
            <a:r>
              <a:rPr lang="en-GB" altLang="es-ES" sz="4800" b="1" dirty="0">
                <a:solidFill>
                  <a:srgbClr val="000000"/>
                </a:solidFill>
              </a:rPr>
              <a:t>ESPAÑA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6" dur="5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7" dur="250" autoRev="1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 additive="repl"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>
                                      <p:cBhvr additive="repl"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 additive="repl"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>
                                      <p:cBhvr additive="repl"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15D1F1E0-195E-4A4A-9FA4-0530A320F4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3263" y="142875"/>
            <a:ext cx="8655050" cy="1125538"/>
          </a:xfrm>
          <a:ln/>
        </p:spPr>
        <p:txBody>
          <a:bodyPr/>
          <a:lstStyle/>
          <a:p>
            <a:pPr>
              <a:lnSpc>
                <a:spcPct val="5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3200" dirty="0"/>
              <a:t>PRINCIPIOS DIRECTRICES DE FMF ESPAÑA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4B42CF23-001C-4C83-8480-93F4F6CECD20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060575"/>
            <a:ext cx="8593137" cy="52149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514350" indent="-514350" algn="ctr">
              <a:lnSpc>
                <a:spcPct val="61000"/>
              </a:lnSpc>
              <a:buClr>
                <a:srgbClr val="000000"/>
              </a:buClr>
              <a:buSzPct val="45000"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100" b="1" dirty="0">
                <a:solidFill>
                  <a:srgbClr val="000000"/>
                </a:solidFill>
              </a:rPr>
              <a:t>UNIDAD (SOMOS UNA GRAN FAMILIA)</a:t>
            </a:r>
            <a:r>
              <a:rPr lang="ar-SA" altLang="es-ES" sz="3100" b="1" dirty="0">
                <a:solidFill>
                  <a:srgbClr val="000000"/>
                </a:solidFill>
              </a:rPr>
              <a:t>‏</a:t>
            </a:r>
            <a:endParaRPr lang="en-GB" altLang="es-ES" sz="3100" b="1" dirty="0">
              <a:solidFill>
                <a:srgbClr val="000000"/>
              </a:solidFill>
            </a:endParaRPr>
          </a:p>
          <a:p>
            <a:pPr marL="514350" indent="-514350" algn="ctr">
              <a:lnSpc>
                <a:spcPct val="61000"/>
              </a:lnSpc>
              <a:buClr>
                <a:srgbClr val="000000"/>
              </a:buClr>
              <a:buSzPct val="45000"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100" b="1" dirty="0">
              <a:solidFill>
                <a:srgbClr val="000000"/>
              </a:solidFill>
            </a:endParaRPr>
          </a:p>
          <a:p>
            <a:pPr marL="514350" indent="-514350" algn="ctr">
              <a:lnSpc>
                <a:spcPct val="100000"/>
              </a:lnSpc>
              <a:buClr>
                <a:srgbClr val="000000"/>
              </a:buClr>
              <a:buSzPct val="45000"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100" b="1" dirty="0">
                <a:solidFill>
                  <a:srgbClr val="000000"/>
                </a:solidFill>
              </a:rPr>
              <a:t>DIVULGACIÓN DE SÍNDROMES AUTOINFLAMATORIOS</a:t>
            </a:r>
          </a:p>
          <a:p>
            <a:pPr marL="514350" indent="-514350" algn="ctr">
              <a:lnSpc>
                <a:spcPct val="61000"/>
              </a:lnSpc>
              <a:buClr>
                <a:srgbClr val="000000"/>
              </a:buClr>
              <a:buSzPct val="45000"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100" b="1" dirty="0">
              <a:solidFill>
                <a:srgbClr val="000000"/>
              </a:solidFill>
            </a:endParaRPr>
          </a:p>
          <a:p>
            <a:pPr marL="514350" indent="-514350" algn="ctr">
              <a:lnSpc>
                <a:spcPct val="61000"/>
              </a:lnSpc>
              <a:buClr>
                <a:srgbClr val="000000"/>
              </a:buClr>
              <a:buSzPct val="45000"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100" b="1" dirty="0">
                <a:solidFill>
                  <a:srgbClr val="000000"/>
                </a:solidFill>
              </a:rPr>
              <a:t>EMPODERAMIENTO Y FORMACIÓN</a:t>
            </a:r>
          </a:p>
          <a:p>
            <a:pPr marL="514350" indent="-514350" algn="ctr">
              <a:lnSpc>
                <a:spcPct val="61000"/>
              </a:lnSpc>
              <a:buClr>
                <a:srgbClr val="000000"/>
              </a:buClr>
              <a:buSzPct val="45000"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100" b="1" dirty="0">
              <a:solidFill>
                <a:srgbClr val="000000"/>
              </a:solidFill>
            </a:endParaRPr>
          </a:p>
          <a:p>
            <a:pPr marL="514350" indent="-514350" algn="ctr">
              <a:lnSpc>
                <a:spcPct val="61000"/>
              </a:lnSpc>
              <a:buClr>
                <a:srgbClr val="000000"/>
              </a:buClr>
              <a:buSzPct val="45000"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100" b="1" dirty="0">
                <a:solidFill>
                  <a:srgbClr val="000000"/>
                </a:solidFill>
              </a:rPr>
              <a:t>APOYO A LA INVESTIGACIÓN EN ESPAÑA</a:t>
            </a:r>
          </a:p>
          <a:p>
            <a:pPr marL="514350" indent="-514350" algn="ctr">
              <a:lnSpc>
                <a:spcPct val="61000"/>
              </a:lnSpc>
              <a:buClr>
                <a:srgbClr val="000000"/>
              </a:buClr>
              <a:buSzPct val="45000"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100" b="1" dirty="0">
              <a:solidFill>
                <a:srgbClr val="000000"/>
              </a:solidFill>
            </a:endParaRPr>
          </a:p>
          <a:p>
            <a:pPr marL="514350" indent="-514350" algn="ctr">
              <a:lnSpc>
                <a:spcPct val="61000"/>
              </a:lnSpc>
              <a:buClr>
                <a:srgbClr val="000000"/>
              </a:buClr>
              <a:buSzPct val="45000"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100" b="1" dirty="0">
                <a:solidFill>
                  <a:srgbClr val="000000"/>
                </a:solidFill>
              </a:rPr>
              <a:t>APOYO A LOS REGISTROS DE PACIENTES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>
            <a:extLst>
              <a:ext uri="{FF2B5EF4-FFF2-40B4-BE49-F238E27FC236}">
                <a16:creationId xmlns:a16="http://schemas.microsoft.com/office/drawing/2014/main" id="{6D2EA6F6-5D0E-4E24-BC5E-C879B2099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3263" y="142875"/>
            <a:ext cx="8664575" cy="1135063"/>
          </a:xfrm>
          <a:ln/>
        </p:spPr>
        <p:txBody>
          <a:bodyPr/>
          <a:lstStyle/>
          <a:p>
            <a:pPr>
              <a:lnSpc>
                <a:spcPct val="69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dirty="0"/>
              <a:t>FILOSOFÍA DE FMF ESPAÑA</a:t>
            </a: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471DB954-E029-4056-B6D7-B9717816B3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2016125"/>
            <a:ext cx="8602662" cy="5418138"/>
          </a:xfrm>
          <a:solidFill>
            <a:schemeClr val="accent6">
              <a:lumMod val="60000"/>
              <a:lumOff val="40000"/>
            </a:schemeClr>
          </a:solidFill>
          <a:ln/>
        </p:spPr>
        <p:txBody>
          <a:bodyPr/>
          <a:lstStyle/>
          <a:p>
            <a:pPr algn="just">
              <a:lnSpc>
                <a:spcPct val="82000"/>
              </a:lnSpc>
              <a:tabLst>
                <a:tab pos="446088" algn="l"/>
                <a:tab pos="895350" algn="l"/>
                <a:tab pos="1344613" algn="l"/>
                <a:tab pos="1793875" algn="l"/>
                <a:tab pos="2244725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100" b="1" cap="all" dirty="0"/>
              <a:t>Principio: la </a:t>
            </a:r>
            <a:r>
              <a:rPr lang="en-GB" altLang="es-ES" sz="3100" b="1" cap="all" dirty="0" err="1"/>
              <a:t>unión</a:t>
            </a:r>
            <a:r>
              <a:rPr lang="en-GB" altLang="es-ES" sz="3100" b="1" cap="all" dirty="0"/>
              <a:t> </a:t>
            </a:r>
            <a:r>
              <a:rPr lang="en-GB" altLang="es-ES" sz="3100" b="1" cap="all" dirty="0" err="1"/>
              <a:t>hace</a:t>
            </a:r>
            <a:r>
              <a:rPr lang="en-GB" altLang="es-ES" sz="3100" b="1" cap="all" dirty="0"/>
              <a:t> la </a:t>
            </a:r>
            <a:r>
              <a:rPr lang="en-GB" altLang="es-ES" sz="3100" b="1" cap="all" dirty="0" err="1"/>
              <a:t>fuerza</a:t>
            </a:r>
            <a:r>
              <a:rPr lang="en-GB" altLang="es-ES" sz="3100" b="1" cap="all" dirty="0"/>
              <a:t>. Para </a:t>
            </a:r>
            <a:r>
              <a:rPr lang="en-GB" altLang="es-ES" sz="3100" b="1" cap="all" dirty="0" err="1"/>
              <a:t>alcanzar</a:t>
            </a:r>
            <a:r>
              <a:rPr lang="en-GB" altLang="es-ES" sz="3100" b="1" cap="all" dirty="0"/>
              <a:t> </a:t>
            </a:r>
            <a:r>
              <a:rPr lang="en-GB" altLang="es-ES" sz="3100" b="1" cap="all" dirty="0" err="1"/>
              <a:t>nuestros</a:t>
            </a:r>
            <a:r>
              <a:rPr lang="en-GB" altLang="es-ES" sz="3100" b="1" cap="all" dirty="0"/>
              <a:t> fines </a:t>
            </a:r>
            <a:r>
              <a:rPr lang="en-GB" altLang="es-ES" sz="3100" b="1" cap="all" dirty="0" err="1"/>
              <a:t>hemos</a:t>
            </a:r>
            <a:r>
              <a:rPr lang="en-GB" altLang="es-ES" sz="3100" b="1" cap="all" dirty="0"/>
              <a:t> de </a:t>
            </a:r>
            <a:r>
              <a:rPr lang="en-GB" altLang="es-ES" sz="3100" b="1" cap="all" dirty="0" err="1"/>
              <a:t>estar</a:t>
            </a:r>
            <a:r>
              <a:rPr lang="en-GB" altLang="es-ES" sz="3100" b="1" cap="all" dirty="0"/>
              <a:t> </a:t>
            </a:r>
            <a:r>
              <a:rPr lang="en-GB" altLang="es-ES" sz="3100" b="1" cap="all" dirty="0" err="1"/>
              <a:t>todos</a:t>
            </a:r>
            <a:r>
              <a:rPr lang="en-GB" altLang="es-ES" sz="3100" b="1" cap="all" dirty="0"/>
              <a:t> </a:t>
            </a:r>
            <a:r>
              <a:rPr lang="en-GB" altLang="es-ES" sz="3100" b="1" cap="all" dirty="0" err="1"/>
              <a:t>unidos</a:t>
            </a:r>
            <a:r>
              <a:rPr lang="en-GB" altLang="es-ES" sz="3100" b="1" cap="all" dirty="0"/>
              <a:t> para </a:t>
            </a:r>
            <a:r>
              <a:rPr lang="en-GB" altLang="es-ES" sz="3100" b="1" cap="all" dirty="0" err="1"/>
              <a:t>hacer</a:t>
            </a:r>
            <a:r>
              <a:rPr lang="en-GB" altLang="es-ES" sz="3100" b="1" cap="all" dirty="0"/>
              <a:t> </a:t>
            </a:r>
            <a:r>
              <a:rPr lang="en-GB" altLang="es-ES" sz="3100" b="1" cap="all" dirty="0" err="1"/>
              <a:t>fuerza</a:t>
            </a:r>
            <a:r>
              <a:rPr lang="en-GB" altLang="es-ES" sz="3100" b="1" cap="all" dirty="0"/>
              <a:t> </a:t>
            </a:r>
            <a:r>
              <a:rPr lang="en-GB" altLang="es-ES" sz="3100" b="1" cap="all" dirty="0" err="1"/>
              <a:t>en</a:t>
            </a:r>
            <a:r>
              <a:rPr lang="en-GB" altLang="es-ES" sz="3100" b="1" cap="all" dirty="0"/>
              <a:t> la </a:t>
            </a:r>
            <a:r>
              <a:rPr lang="en-GB" altLang="es-ES" sz="3100" b="1" cap="all" dirty="0" err="1"/>
              <a:t>misma</a:t>
            </a:r>
            <a:r>
              <a:rPr lang="en-GB" altLang="es-ES" sz="3100" b="1" cap="all" dirty="0"/>
              <a:t> </a:t>
            </a:r>
            <a:r>
              <a:rPr lang="en-GB" altLang="es-ES" sz="3100" b="1" cap="all" dirty="0" err="1"/>
              <a:t>dirección</a:t>
            </a:r>
            <a:r>
              <a:rPr lang="en-GB" altLang="es-ES" sz="3100" b="1" cap="all" dirty="0"/>
              <a:t>. Si </a:t>
            </a:r>
            <a:r>
              <a:rPr lang="en-GB" altLang="es-ES" sz="3100" b="1" cap="all" dirty="0" err="1"/>
              <a:t>estiramos</a:t>
            </a:r>
            <a:r>
              <a:rPr lang="en-GB" altLang="es-ES" sz="3100" b="1" cap="all" dirty="0"/>
              <a:t> </a:t>
            </a:r>
            <a:r>
              <a:rPr lang="en-GB" altLang="es-ES" sz="3100" b="1" cap="all" dirty="0" err="1"/>
              <a:t>hacia</a:t>
            </a:r>
            <a:r>
              <a:rPr lang="en-GB" altLang="es-ES" sz="3100" b="1" cap="all" dirty="0"/>
              <a:t> </a:t>
            </a:r>
            <a:r>
              <a:rPr lang="en-GB" altLang="es-ES" sz="3100" b="1" cap="all" dirty="0" err="1"/>
              <a:t>diferentes</a:t>
            </a:r>
            <a:r>
              <a:rPr lang="en-GB" altLang="es-ES" sz="3100" b="1" cap="all" dirty="0"/>
              <a:t> </a:t>
            </a:r>
            <a:r>
              <a:rPr lang="en-GB" altLang="es-ES" sz="3100" b="1" cap="all" dirty="0" err="1"/>
              <a:t>direcciones</a:t>
            </a:r>
            <a:r>
              <a:rPr lang="en-GB" altLang="es-ES" sz="3100" b="1" cap="all" dirty="0"/>
              <a:t> </a:t>
            </a:r>
            <a:r>
              <a:rPr lang="en-GB" altLang="es-ES" sz="3100" b="1" cap="all" dirty="0" err="1"/>
              <a:t>nunca</a:t>
            </a:r>
            <a:r>
              <a:rPr lang="en-GB" altLang="es-ES" sz="3100" b="1" cap="all" dirty="0"/>
              <a:t> </a:t>
            </a:r>
            <a:r>
              <a:rPr lang="en-GB" altLang="es-ES" sz="3100" b="1" cap="all" dirty="0" err="1"/>
              <a:t>podremos</a:t>
            </a:r>
            <a:r>
              <a:rPr lang="en-GB" altLang="es-ES" sz="3100" b="1" cap="all" dirty="0"/>
              <a:t> mover nada.</a:t>
            </a:r>
          </a:p>
          <a:p>
            <a:pPr algn="just">
              <a:lnSpc>
                <a:spcPct val="82000"/>
              </a:lnSpc>
              <a:tabLst>
                <a:tab pos="446088" algn="l"/>
                <a:tab pos="895350" algn="l"/>
                <a:tab pos="1344613" algn="l"/>
                <a:tab pos="1793875" algn="l"/>
                <a:tab pos="2244725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100" b="1" dirty="0"/>
              <a:t>DE IGUAL MODO QUE FEDER ES LA VOZ DE LAS PERSONAS CON ENFERMEDADES RARAS PRETENDEMOS SER LA VOZ Y LA GUÍA DE LAS PERSONAS CON FMF Y SÍNDROMES AUTOINFLAMATORIOS QUE CAREZCAN DE ASOCIACIÓN. UN FARO EN LA NOCHE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61725827-6D5E-4AC1-8430-3D4D3B6231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3263" y="187325"/>
            <a:ext cx="8655050" cy="1035050"/>
          </a:xfrm>
          <a:ln/>
        </p:spPr>
        <p:txBody>
          <a:bodyPr/>
          <a:lstStyle/>
          <a:p>
            <a:pPr>
              <a:lnSpc>
                <a:spcPct val="5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200" dirty="0" err="1"/>
              <a:t>Fundada</a:t>
            </a:r>
            <a:r>
              <a:rPr lang="en-GB" altLang="es-ES" sz="4200" dirty="0"/>
              <a:t> </a:t>
            </a:r>
            <a:r>
              <a:rPr lang="en-GB" altLang="es-ES" sz="4200" dirty="0" err="1"/>
              <a:t>en</a:t>
            </a:r>
            <a:r>
              <a:rPr lang="en-GB" altLang="es-ES" sz="4200" dirty="0"/>
              <a:t> 2002 y </a:t>
            </a:r>
            <a:r>
              <a:rPr lang="en-GB" altLang="es-ES" sz="4200" dirty="0" err="1"/>
              <a:t>refundada</a:t>
            </a:r>
            <a:r>
              <a:rPr lang="en-GB" altLang="es-ES" sz="4200" dirty="0"/>
              <a:t> </a:t>
            </a:r>
            <a:r>
              <a:rPr lang="en-GB" altLang="es-ES" sz="4200" dirty="0" err="1"/>
              <a:t>en</a:t>
            </a:r>
            <a:r>
              <a:rPr lang="en-GB" altLang="es-ES" sz="4200" dirty="0"/>
              <a:t> 2014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3EA2501C-B432-4B71-811E-ADEB06F861B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060575"/>
            <a:ext cx="8593137" cy="52149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0" algn="ctr">
              <a:lnSpc>
                <a:spcPct val="95000"/>
              </a:lnSpc>
              <a:spcBef>
                <a:spcPts val="2838"/>
              </a:spcBef>
              <a:spcAft>
                <a:spcPts val="283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dirty="0">
                <a:solidFill>
                  <a:srgbClr val="000000"/>
                </a:solidFill>
              </a:rPr>
              <a:t>Antes </a:t>
            </a:r>
            <a:r>
              <a:rPr lang="en-GB" altLang="es-ES" b="1" u="sng" dirty="0">
                <a:solidFill>
                  <a:srgbClr val="000000"/>
                </a:solidFill>
              </a:rPr>
              <a:t>no </a:t>
            </a:r>
            <a:r>
              <a:rPr lang="en-GB" altLang="es-ES" b="1" u="sng" dirty="0" err="1">
                <a:solidFill>
                  <a:srgbClr val="000000"/>
                </a:solidFill>
              </a:rPr>
              <a:t>existía</a:t>
            </a:r>
            <a:r>
              <a:rPr lang="en-GB" altLang="es-ES" b="1" dirty="0">
                <a:solidFill>
                  <a:srgbClr val="000000"/>
                </a:solidFill>
              </a:rPr>
              <a:t> </a:t>
            </a:r>
            <a:r>
              <a:rPr lang="en-GB" altLang="es-ES" b="1" dirty="0" err="1">
                <a:solidFill>
                  <a:srgbClr val="000000"/>
                </a:solidFill>
              </a:rPr>
              <a:t>una</a:t>
            </a:r>
            <a:r>
              <a:rPr lang="en-GB" altLang="es-ES" b="1" dirty="0">
                <a:solidFill>
                  <a:srgbClr val="000000"/>
                </a:solidFill>
              </a:rPr>
              <a:t> </a:t>
            </a:r>
            <a:r>
              <a:rPr lang="en-GB" altLang="es-ES" b="1" u="sng" dirty="0" err="1">
                <a:solidFill>
                  <a:srgbClr val="000000"/>
                </a:solidFill>
              </a:rPr>
              <a:t>asociación</a:t>
            </a:r>
            <a:r>
              <a:rPr lang="en-GB" altLang="es-ES" b="1" dirty="0">
                <a:solidFill>
                  <a:srgbClr val="000000"/>
                </a:solidFill>
              </a:rPr>
              <a:t> que </a:t>
            </a:r>
            <a:r>
              <a:rPr lang="en-GB" altLang="es-ES" b="1" dirty="0" err="1">
                <a:solidFill>
                  <a:srgbClr val="000000"/>
                </a:solidFill>
              </a:rPr>
              <a:t>luchara</a:t>
            </a:r>
            <a:r>
              <a:rPr lang="en-GB" altLang="es-ES" b="1" dirty="0">
                <a:solidFill>
                  <a:srgbClr val="000000"/>
                </a:solidFill>
              </a:rPr>
              <a:t> </a:t>
            </a:r>
            <a:r>
              <a:rPr lang="en-GB" altLang="es-ES" b="1" dirty="0" err="1">
                <a:solidFill>
                  <a:srgbClr val="000000"/>
                </a:solidFill>
              </a:rPr>
              <a:t>por</a:t>
            </a:r>
            <a:r>
              <a:rPr lang="en-GB" altLang="es-ES" b="1" dirty="0">
                <a:solidFill>
                  <a:srgbClr val="000000"/>
                </a:solidFill>
              </a:rPr>
              <a:t> </a:t>
            </a:r>
            <a:r>
              <a:rPr lang="en-GB" altLang="es-ES" b="1" dirty="0" err="1">
                <a:solidFill>
                  <a:srgbClr val="000000"/>
                </a:solidFill>
              </a:rPr>
              <a:t>los</a:t>
            </a:r>
            <a:r>
              <a:rPr lang="en-GB" altLang="es-ES" b="1" dirty="0">
                <a:solidFill>
                  <a:srgbClr val="000000"/>
                </a:solidFill>
              </a:rPr>
              <a:t> </a:t>
            </a:r>
            <a:r>
              <a:rPr lang="en-GB" altLang="es-ES" b="1" dirty="0" err="1">
                <a:solidFill>
                  <a:srgbClr val="000000"/>
                </a:solidFill>
              </a:rPr>
              <a:t>derechos</a:t>
            </a:r>
            <a:r>
              <a:rPr lang="en-GB" altLang="es-ES" b="1" dirty="0">
                <a:solidFill>
                  <a:srgbClr val="000000"/>
                </a:solidFill>
              </a:rPr>
              <a:t> de </a:t>
            </a:r>
            <a:r>
              <a:rPr lang="en-GB" altLang="es-ES" b="1" dirty="0" err="1">
                <a:solidFill>
                  <a:srgbClr val="000000"/>
                </a:solidFill>
              </a:rPr>
              <a:t>los</a:t>
            </a:r>
            <a:r>
              <a:rPr lang="en-GB" altLang="es-ES" b="1" dirty="0">
                <a:solidFill>
                  <a:srgbClr val="000000"/>
                </a:solidFill>
              </a:rPr>
              <a:t> </a:t>
            </a:r>
            <a:r>
              <a:rPr lang="en-GB" altLang="es-ES" b="1" dirty="0" err="1">
                <a:solidFill>
                  <a:srgbClr val="000000"/>
                </a:solidFill>
              </a:rPr>
              <a:t>enfermos</a:t>
            </a:r>
            <a:r>
              <a:rPr lang="en-GB" altLang="es-ES" b="1" dirty="0">
                <a:solidFill>
                  <a:srgbClr val="000000"/>
                </a:solidFill>
              </a:rPr>
              <a:t> de FMF y </a:t>
            </a:r>
            <a:r>
              <a:rPr lang="en-GB" altLang="es-ES" b="1" dirty="0" err="1">
                <a:solidFill>
                  <a:srgbClr val="000000"/>
                </a:solidFill>
              </a:rPr>
              <a:t>Síndromes</a:t>
            </a:r>
            <a:r>
              <a:rPr lang="en-GB" altLang="es-ES" b="1" dirty="0">
                <a:solidFill>
                  <a:srgbClr val="000000"/>
                </a:solidFill>
              </a:rPr>
              <a:t> </a:t>
            </a:r>
            <a:r>
              <a:rPr lang="en-GB" altLang="es-ES" b="1" dirty="0" err="1">
                <a:solidFill>
                  <a:srgbClr val="000000"/>
                </a:solidFill>
              </a:rPr>
              <a:t>Autoinflamatorios</a:t>
            </a:r>
            <a:endParaRPr lang="en-GB" altLang="es-ES" b="1" dirty="0">
              <a:solidFill>
                <a:srgbClr val="000000"/>
              </a:solidFill>
            </a:endParaRPr>
          </a:p>
          <a:p>
            <a:pPr marL="0" indent="0" algn="ctr">
              <a:lnSpc>
                <a:spcPct val="61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b="1" dirty="0">
              <a:solidFill>
                <a:srgbClr val="000000"/>
              </a:solidFill>
            </a:endParaRPr>
          </a:p>
          <a:p>
            <a:pPr marL="0" indent="0" algn="ctr">
              <a:lnSpc>
                <a:spcPct val="95000"/>
              </a:lnSpc>
              <a:spcBef>
                <a:spcPts val="2838"/>
              </a:spcBef>
              <a:spcAft>
                <a:spcPts val="283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dirty="0">
                <a:solidFill>
                  <a:srgbClr val="000000"/>
                </a:solidFill>
              </a:rPr>
              <a:t>FMF ESPAÑA </a:t>
            </a:r>
            <a:r>
              <a:rPr lang="en-GB" altLang="es-ES" b="1" dirty="0" err="1">
                <a:solidFill>
                  <a:srgbClr val="000000"/>
                </a:solidFill>
              </a:rPr>
              <a:t>fue</a:t>
            </a:r>
            <a:r>
              <a:rPr lang="en-GB" altLang="es-ES" b="1" dirty="0">
                <a:solidFill>
                  <a:srgbClr val="000000"/>
                </a:solidFill>
              </a:rPr>
              <a:t> la </a:t>
            </a:r>
            <a:r>
              <a:rPr lang="en-GB" altLang="es-ES" b="1" u="sng" dirty="0" err="1">
                <a:solidFill>
                  <a:srgbClr val="000000"/>
                </a:solidFill>
              </a:rPr>
              <a:t>primera</a:t>
            </a:r>
            <a:r>
              <a:rPr lang="en-GB" altLang="es-ES" b="1" u="sng" dirty="0">
                <a:solidFill>
                  <a:srgbClr val="000000"/>
                </a:solidFill>
              </a:rPr>
              <a:t> </a:t>
            </a:r>
            <a:r>
              <a:rPr lang="en-GB" altLang="es-ES" b="1" u="sng" dirty="0" err="1">
                <a:solidFill>
                  <a:srgbClr val="000000"/>
                </a:solidFill>
              </a:rPr>
              <a:t>asociación</a:t>
            </a:r>
            <a:r>
              <a:rPr lang="en-GB" altLang="es-ES" b="1" dirty="0">
                <a:solidFill>
                  <a:srgbClr val="000000"/>
                </a:solidFill>
              </a:rPr>
              <a:t> de tales </a:t>
            </a:r>
            <a:r>
              <a:rPr lang="en-GB" altLang="es-ES" b="1" dirty="0" err="1">
                <a:solidFill>
                  <a:srgbClr val="000000"/>
                </a:solidFill>
              </a:rPr>
              <a:t>características</a:t>
            </a:r>
            <a:r>
              <a:rPr lang="en-GB" altLang="es-ES" b="1" dirty="0">
                <a:solidFill>
                  <a:srgbClr val="000000"/>
                </a:solidFill>
              </a:rPr>
              <a:t> que </a:t>
            </a:r>
            <a:r>
              <a:rPr lang="en-GB" altLang="es-ES" b="1" u="sng" dirty="0">
                <a:solidFill>
                  <a:srgbClr val="000000"/>
                </a:solidFill>
              </a:rPr>
              <a:t>se </a:t>
            </a:r>
            <a:r>
              <a:rPr lang="en-GB" altLang="es-ES" b="1" u="sng" dirty="0" err="1">
                <a:solidFill>
                  <a:srgbClr val="000000"/>
                </a:solidFill>
              </a:rPr>
              <a:t>creó</a:t>
            </a:r>
            <a:r>
              <a:rPr lang="en-GB" altLang="es-ES" b="1" u="sng" dirty="0">
                <a:solidFill>
                  <a:srgbClr val="000000"/>
                </a:solidFill>
              </a:rPr>
              <a:t> </a:t>
            </a:r>
            <a:r>
              <a:rPr lang="en-GB" altLang="es-ES" b="1" u="sng" dirty="0" err="1">
                <a:solidFill>
                  <a:srgbClr val="000000"/>
                </a:solidFill>
              </a:rPr>
              <a:t>en</a:t>
            </a:r>
            <a:r>
              <a:rPr lang="en-GB" altLang="es-ES" b="1" u="sng" dirty="0">
                <a:solidFill>
                  <a:srgbClr val="000000"/>
                </a:solidFill>
              </a:rPr>
              <a:t> 2002</a:t>
            </a:r>
            <a:r>
              <a:rPr lang="en-GB" altLang="es-ES" b="1" dirty="0">
                <a:solidFill>
                  <a:srgbClr val="000000"/>
                </a:solidFill>
              </a:rPr>
              <a:t>. </a:t>
            </a:r>
            <a:r>
              <a:rPr lang="en-GB" altLang="es-ES" b="1" dirty="0" err="1">
                <a:solidFill>
                  <a:srgbClr val="000000"/>
                </a:solidFill>
              </a:rPr>
              <a:t>Integrada</a:t>
            </a:r>
            <a:r>
              <a:rPr lang="en-GB" altLang="es-ES" b="1" dirty="0">
                <a:solidFill>
                  <a:srgbClr val="000000"/>
                </a:solidFill>
              </a:rPr>
              <a:t> </a:t>
            </a:r>
            <a:r>
              <a:rPr lang="en-GB" altLang="es-ES" b="1" dirty="0" err="1">
                <a:solidFill>
                  <a:srgbClr val="000000"/>
                </a:solidFill>
              </a:rPr>
              <a:t>en</a:t>
            </a:r>
            <a:r>
              <a:rPr lang="en-GB" altLang="es-ES" b="1" dirty="0">
                <a:solidFill>
                  <a:srgbClr val="000000"/>
                </a:solidFill>
              </a:rPr>
              <a:t> </a:t>
            </a:r>
            <a:r>
              <a:rPr lang="en-GB" altLang="es-ES" b="1" u="sng" dirty="0">
                <a:solidFill>
                  <a:srgbClr val="000000"/>
                </a:solidFill>
              </a:rPr>
              <a:t>FEDER </a:t>
            </a:r>
            <a:r>
              <a:rPr lang="en-GB" altLang="es-ES" b="1" u="sng" dirty="0" err="1">
                <a:solidFill>
                  <a:srgbClr val="000000"/>
                </a:solidFill>
              </a:rPr>
              <a:t>desde</a:t>
            </a:r>
            <a:r>
              <a:rPr lang="en-GB" altLang="es-ES" b="1" u="sng" dirty="0">
                <a:solidFill>
                  <a:srgbClr val="000000"/>
                </a:solidFill>
              </a:rPr>
              <a:t> 2015 con </a:t>
            </a:r>
            <a:r>
              <a:rPr lang="en-GB" altLang="es-ES" b="1" u="sng" dirty="0" err="1">
                <a:solidFill>
                  <a:srgbClr val="000000"/>
                </a:solidFill>
              </a:rPr>
              <a:t>ámbito</a:t>
            </a:r>
            <a:r>
              <a:rPr lang="en-GB" altLang="es-ES" b="1" u="sng" dirty="0">
                <a:solidFill>
                  <a:srgbClr val="000000"/>
                </a:solidFill>
              </a:rPr>
              <a:t> </a:t>
            </a:r>
            <a:r>
              <a:rPr lang="en-GB" altLang="es-ES" b="1" u="sng" dirty="0" err="1">
                <a:solidFill>
                  <a:srgbClr val="000000"/>
                </a:solidFill>
              </a:rPr>
              <a:t>estatal</a:t>
            </a:r>
            <a:r>
              <a:rPr lang="en-GB" altLang="es-ES" b="1" dirty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B9364D26-3CA7-4AEF-B2E3-E43718C7DA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3263" y="187325"/>
            <a:ext cx="8655050" cy="103505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3600" dirty="0"/>
              <a:t>SERVICIO DE INFORMACIÓN Y ORIENTACIÓN TELEFÓNICA</a:t>
            </a:r>
            <a:endParaRPr lang="en-GB" altLang="es-ES" sz="3600" i="0" dirty="0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F7DEA76D-D60D-4735-965F-97248F7B70D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060575"/>
            <a:ext cx="8593137" cy="52149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0" algn="ctr">
              <a:lnSpc>
                <a:spcPct val="95000"/>
              </a:lnSpc>
              <a:buClr>
                <a:srgbClr val="000000"/>
              </a:buClr>
              <a:buSzPct val="45000"/>
              <a:buNone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s-ES" sz="15000" dirty="0">
                <a:latin typeface="Bookman Old Style" panose="02050604050505020204" pitchFamily="18" charset="0"/>
              </a:rPr>
              <a:t>24 HORAS</a:t>
            </a:r>
            <a:r>
              <a:rPr lang="en-GB" altLang="es-ES" sz="15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441182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B9364D26-3CA7-4AEF-B2E3-E43718C7DA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3263" y="187325"/>
            <a:ext cx="8655050" cy="1035050"/>
          </a:xfrm>
          <a:ln/>
        </p:spPr>
        <p:txBody>
          <a:bodyPr/>
          <a:lstStyle/>
          <a:p>
            <a:pPr>
              <a:lnSpc>
                <a:spcPct val="5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3000" i="0" dirty="0"/>
              <a:t>SERVICIO DE CONTACTO ENTRE PACIENTES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F7DEA76D-D60D-4735-965F-97248F7B70D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060575"/>
            <a:ext cx="8593137" cy="52149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457200" indent="-457200" algn="ctr">
              <a:lnSpc>
                <a:spcPct val="95000"/>
              </a:lnSpc>
              <a:buClr>
                <a:srgbClr val="000000"/>
              </a:buClr>
              <a:buSzPct val="45000"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5400" b="1" dirty="0" err="1">
                <a:solidFill>
                  <a:srgbClr val="000000"/>
                </a:solidFill>
              </a:rPr>
              <a:t>Creación</a:t>
            </a:r>
            <a:r>
              <a:rPr lang="en-GB" altLang="es-ES" sz="5400" b="1" dirty="0">
                <a:solidFill>
                  <a:srgbClr val="000000"/>
                </a:solidFill>
              </a:rPr>
              <a:t> de </a:t>
            </a:r>
            <a:r>
              <a:rPr lang="en-GB" altLang="es-ES" sz="5400" b="1" dirty="0" err="1">
                <a:solidFill>
                  <a:srgbClr val="000000"/>
                </a:solidFill>
              </a:rPr>
              <a:t>los</a:t>
            </a:r>
            <a:r>
              <a:rPr lang="en-GB" altLang="es-ES" sz="5400" b="1" dirty="0">
                <a:solidFill>
                  <a:srgbClr val="000000"/>
                </a:solidFill>
              </a:rPr>
              <a:t> </a:t>
            </a:r>
            <a:r>
              <a:rPr lang="en-GB" altLang="es-ES" sz="5400" b="1" u="sng" dirty="0" err="1">
                <a:solidFill>
                  <a:srgbClr val="000000"/>
                </a:solidFill>
              </a:rPr>
              <a:t>grupos</a:t>
            </a:r>
            <a:r>
              <a:rPr lang="en-GB" altLang="es-ES" sz="5400" b="1" u="sng" dirty="0">
                <a:solidFill>
                  <a:srgbClr val="000000"/>
                </a:solidFill>
              </a:rPr>
              <a:t> de WhatsApp y </a:t>
            </a:r>
            <a:r>
              <a:rPr lang="en-GB" altLang="es-ES" sz="5400" b="1" dirty="0" err="1">
                <a:solidFill>
                  <a:srgbClr val="000000"/>
                </a:solidFill>
              </a:rPr>
              <a:t>perfiles</a:t>
            </a:r>
            <a:r>
              <a:rPr lang="en-GB" altLang="es-ES" sz="5400" b="1" dirty="0">
                <a:solidFill>
                  <a:srgbClr val="000000"/>
                </a:solidFill>
              </a:rPr>
              <a:t> </a:t>
            </a:r>
            <a:r>
              <a:rPr lang="en-GB" altLang="es-ES" sz="5400" b="1" dirty="0" err="1">
                <a:solidFill>
                  <a:srgbClr val="000000"/>
                </a:solidFill>
              </a:rPr>
              <a:t>en</a:t>
            </a:r>
            <a:r>
              <a:rPr lang="en-GB" altLang="es-ES" sz="5400" b="1" dirty="0">
                <a:solidFill>
                  <a:srgbClr val="000000"/>
                </a:solidFill>
              </a:rPr>
              <a:t> </a:t>
            </a:r>
            <a:r>
              <a:rPr lang="en-GB" altLang="es-ES" sz="5400" b="1" u="sng" dirty="0" err="1">
                <a:solidFill>
                  <a:srgbClr val="000000"/>
                </a:solidFill>
              </a:rPr>
              <a:t>redes</a:t>
            </a:r>
            <a:r>
              <a:rPr lang="en-GB" altLang="es-ES" sz="5400" b="1" u="sng" dirty="0">
                <a:solidFill>
                  <a:srgbClr val="000000"/>
                </a:solidFill>
              </a:rPr>
              <a:t> </a:t>
            </a:r>
            <a:r>
              <a:rPr lang="en-GB" altLang="es-ES" sz="5400" b="1" u="sng" dirty="0" err="1">
                <a:solidFill>
                  <a:srgbClr val="000000"/>
                </a:solidFill>
              </a:rPr>
              <a:t>sociales</a:t>
            </a:r>
            <a:r>
              <a:rPr lang="en-GB" altLang="es-ES" sz="5400" b="1" dirty="0">
                <a:solidFill>
                  <a:srgbClr val="000000"/>
                </a:solidFill>
              </a:rPr>
              <a:t> </a:t>
            </a:r>
          </a:p>
          <a:p>
            <a:pPr marL="457200" indent="-457200" algn="ctr">
              <a:lnSpc>
                <a:spcPct val="95000"/>
              </a:lnSpc>
              <a:buClr>
                <a:srgbClr val="000000"/>
              </a:buClr>
              <a:buSzPct val="45000"/>
              <a:tabLst>
                <a:tab pos="2000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5400" b="1" dirty="0" err="1">
                <a:solidFill>
                  <a:srgbClr val="000000"/>
                </a:solidFill>
              </a:rPr>
              <a:t>Celebración</a:t>
            </a:r>
            <a:r>
              <a:rPr lang="en-GB" altLang="es-ES" sz="5400" b="1" dirty="0">
                <a:solidFill>
                  <a:srgbClr val="000000"/>
                </a:solidFill>
              </a:rPr>
              <a:t> de </a:t>
            </a:r>
            <a:r>
              <a:rPr lang="en-GB" altLang="es-ES" sz="5400" b="1" u="sng" dirty="0" err="1">
                <a:solidFill>
                  <a:srgbClr val="000000"/>
                </a:solidFill>
              </a:rPr>
              <a:t>jornadas</a:t>
            </a:r>
            <a:r>
              <a:rPr lang="en-GB" altLang="es-ES" sz="5400" b="1" u="sng" dirty="0">
                <a:solidFill>
                  <a:srgbClr val="000000"/>
                </a:solidFill>
              </a:rPr>
              <a:t> y </a:t>
            </a:r>
            <a:r>
              <a:rPr lang="en-GB" altLang="es-ES" sz="5400" b="1" u="sng" dirty="0" err="1">
                <a:solidFill>
                  <a:srgbClr val="000000"/>
                </a:solidFill>
              </a:rPr>
              <a:t>encuentros</a:t>
            </a:r>
            <a:r>
              <a:rPr lang="en-GB" altLang="es-ES" sz="5400" b="1" u="sng" dirty="0">
                <a:solidFill>
                  <a:srgbClr val="000000"/>
                </a:solidFill>
              </a:rPr>
              <a:t> </a:t>
            </a:r>
            <a:r>
              <a:rPr lang="en-GB" altLang="es-ES" sz="5400" b="1" u="sng" dirty="0" err="1">
                <a:solidFill>
                  <a:srgbClr val="000000"/>
                </a:solidFill>
              </a:rPr>
              <a:t>nacionales</a:t>
            </a:r>
            <a:r>
              <a:rPr lang="en-GB" altLang="es-ES" sz="5400" b="1" u="sng" dirty="0">
                <a:solidFill>
                  <a:srgbClr val="000000"/>
                </a:solidFill>
              </a:rPr>
              <a:t> y </a:t>
            </a:r>
            <a:r>
              <a:rPr lang="en-GB" altLang="es-ES" sz="5400" b="1" u="sng" dirty="0" err="1">
                <a:solidFill>
                  <a:srgbClr val="000000"/>
                </a:solidFill>
              </a:rPr>
              <a:t>autonómicos</a:t>
            </a:r>
            <a:endParaRPr lang="en-GB" altLang="es-ES" sz="5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99FB8725-64D1-4C68-AC8C-CE18E9325C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3263" y="142875"/>
            <a:ext cx="8655050" cy="1125538"/>
          </a:xfrm>
          <a:ln/>
        </p:spPr>
        <p:txBody>
          <a:bodyPr/>
          <a:lstStyle/>
          <a:p>
            <a:pPr>
              <a:lnSpc>
                <a:spcPct val="5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i="0"/>
              <a:t>GRUPOS DE WHATSAPP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F5968669-8532-4B3D-8B2E-6BEF804541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2016125"/>
            <a:ext cx="8593137" cy="5427663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446088" algn="l"/>
                <a:tab pos="895350" algn="l"/>
                <a:tab pos="1344613" algn="l"/>
                <a:tab pos="1793875" algn="l"/>
                <a:tab pos="2244725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600" b="1" dirty="0"/>
              <a:t>Grupo general FMF ESPAÑA</a:t>
            </a:r>
          </a:p>
          <a:p>
            <a:pPr>
              <a:lnSpc>
                <a:spcPct val="143000"/>
              </a:lnSpc>
              <a:tabLst>
                <a:tab pos="446088" algn="l"/>
                <a:tab pos="895350" algn="l"/>
                <a:tab pos="1344613" algn="l"/>
                <a:tab pos="1793875" algn="l"/>
                <a:tab pos="2244725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600" b="1" dirty="0"/>
              <a:t>Grupo FMF y </a:t>
            </a:r>
            <a:r>
              <a:rPr lang="en-GB" altLang="es-ES" sz="3600" b="1" dirty="0" err="1"/>
              <a:t>Embarazo</a:t>
            </a:r>
            <a:endParaRPr lang="en-GB" altLang="es-ES" sz="3600" b="1" dirty="0"/>
          </a:p>
          <a:p>
            <a:pPr>
              <a:lnSpc>
                <a:spcPct val="143000"/>
              </a:lnSpc>
              <a:tabLst>
                <a:tab pos="446088" algn="l"/>
                <a:tab pos="895350" algn="l"/>
                <a:tab pos="1344613" algn="l"/>
                <a:tab pos="1793875" algn="l"/>
                <a:tab pos="2244725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600" b="1" dirty="0"/>
              <a:t>Grupo TRAPS</a:t>
            </a:r>
          </a:p>
          <a:p>
            <a:pPr>
              <a:lnSpc>
                <a:spcPct val="143000"/>
              </a:lnSpc>
              <a:tabLst>
                <a:tab pos="446088" algn="l"/>
                <a:tab pos="895350" algn="l"/>
                <a:tab pos="1344613" algn="l"/>
                <a:tab pos="1793875" algn="l"/>
                <a:tab pos="2244725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600" b="1" dirty="0"/>
              <a:t>Grupo CRMO</a:t>
            </a:r>
          </a:p>
          <a:p>
            <a:pPr>
              <a:lnSpc>
                <a:spcPct val="143000"/>
              </a:lnSpc>
              <a:tabLst>
                <a:tab pos="446088" algn="l"/>
                <a:tab pos="895350" algn="l"/>
                <a:tab pos="1344613" algn="l"/>
                <a:tab pos="1793875" algn="l"/>
                <a:tab pos="2244725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600" b="1" dirty="0"/>
              <a:t>Grupo PFAPA</a:t>
            </a:r>
          </a:p>
          <a:p>
            <a:pPr>
              <a:lnSpc>
                <a:spcPct val="143000"/>
              </a:lnSpc>
              <a:tabLst>
                <a:tab pos="446088" algn="l"/>
                <a:tab pos="895350" algn="l"/>
                <a:tab pos="1344613" algn="l"/>
                <a:tab pos="1793875" algn="l"/>
                <a:tab pos="2244725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600" b="1" dirty="0" err="1"/>
              <a:t>Grupos</a:t>
            </a:r>
            <a:r>
              <a:rPr lang="en-GB" altLang="es-ES" sz="3600" b="1" dirty="0"/>
              <a:t> FMF y </a:t>
            </a:r>
            <a:r>
              <a:rPr lang="en-GB" altLang="es-ES" sz="3600" b="1" dirty="0" err="1"/>
              <a:t>Síndromes</a:t>
            </a:r>
            <a:r>
              <a:rPr lang="en-GB" altLang="es-ES" sz="3600" b="1" dirty="0"/>
              <a:t> </a:t>
            </a:r>
            <a:r>
              <a:rPr lang="en-GB" altLang="es-ES" sz="3600" b="1" dirty="0" err="1"/>
              <a:t>Autoinflamatorios</a:t>
            </a:r>
            <a:r>
              <a:rPr lang="en-GB" altLang="es-ES" sz="3600" b="1" dirty="0"/>
              <a:t> </a:t>
            </a:r>
            <a:r>
              <a:rPr lang="en-GB" altLang="es-ES" sz="3600" b="1" dirty="0" err="1"/>
              <a:t>autonómicos</a:t>
            </a:r>
            <a:endParaRPr lang="en-GB" altLang="es-ES" sz="3600" b="1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Times New Roman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4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es-E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4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es-E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452</Words>
  <Application>Microsoft Office PowerPoint</Application>
  <PresentationFormat>Personalizado</PresentationFormat>
  <Paragraphs>64</Paragraphs>
  <Slides>19</Slides>
  <Notes>18</Notes>
  <HiddenSlides>0</HiddenSlides>
  <MMClips>1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Times New Roman</vt:lpstr>
      <vt:lpstr>Arial Unicode MS</vt:lpstr>
      <vt:lpstr>Wingdings</vt:lpstr>
      <vt:lpstr>Arial</vt:lpstr>
      <vt:lpstr>MS Gothic</vt:lpstr>
      <vt:lpstr>Bookman Old Style</vt:lpstr>
      <vt:lpstr>Tema de Office</vt:lpstr>
      <vt:lpstr>Presentación de PowerPoint</vt:lpstr>
      <vt:lpstr>Presentación de PowerPoint</vt:lpstr>
      <vt:lpstr>ASOCIACIÓN FMF ESPAÑA</vt:lpstr>
      <vt:lpstr>PRINCIPIOS DIRECTRICES DE FMF ESPAÑA</vt:lpstr>
      <vt:lpstr>FILOSOFÍA DE FMF ESPAÑA</vt:lpstr>
      <vt:lpstr>Fundada en 2002 y refundada en 2014</vt:lpstr>
      <vt:lpstr>SERVICIO DE INFORMACIÓN Y ORIENTACIÓN TELEFÓNICA</vt:lpstr>
      <vt:lpstr>SERVICIO DE CONTACTO ENTRE PACIENTES</vt:lpstr>
      <vt:lpstr>GRUPOS DE WHATSAPP</vt:lpstr>
      <vt:lpstr>NETWORKING LOCAL, NACIONAL E INTERNACIONAL</vt:lpstr>
      <vt:lpstr>SERVICIO DE ORIENTACIÓN JURÍDICA Y DE TRABAJADORA SOCIAL EN MATERIAS DE DISCAPACIDAD</vt:lpstr>
      <vt:lpstr>SERVICIO DE ASESORÍA PSICOLÓGICA GRATUÍTA</vt:lpstr>
      <vt:lpstr>SERVICIO DE ORIENTACIÓN DIETÉTICA</vt:lpstr>
      <vt:lpstr>SERVICIO DE ORIENTACIÓN PEDAGÓGICA</vt:lpstr>
      <vt:lpstr>APOYO A LA INVESTIGACIÓN ESPAÑOLA</vt:lpstr>
      <vt:lpstr>BARCELONA 2015, 2016 Y 2017: JORNADAS DE PACIENTES DE FMF Y SÍNDROMES AUTOINFLAMATORIOS DE ESPAÑA</vt:lpstr>
      <vt:lpstr>DÍA INTERNACIONAL DE LA FMF: 17 DE SEPTIEMBRE</vt:lpstr>
      <vt:lpstr>MASCOTA Y ZONA INFANTIL</vt:lpstr>
      <vt:lpstr>WEB Y CORREO ELECTRÓNICO FMF ESPAÑA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Mónica</dc:creator>
  <cp:lastModifiedBy>Mónica Inmaculada Tortosa Fito</cp:lastModifiedBy>
  <cp:revision>18</cp:revision>
  <dcterms:modified xsi:type="dcterms:W3CDTF">2017-09-11T14:36:40Z</dcterms:modified>
</cp:coreProperties>
</file>