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2"/>
  </p:sldMasterIdLst>
  <p:notesMasterIdLst>
    <p:notesMasterId r:id="rId12"/>
  </p:notesMasterIdLst>
  <p:sldIdLst>
    <p:sldId id="257" r:id="rId3"/>
    <p:sldId id="258" r:id="rId4"/>
    <p:sldId id="259" r:id="rId5"/>
    <p:sldId id="256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F667642-186E-4238-AA77-E3A438524E36}">
          <p14:sldIdLst>
            <p14:sldId id="257"/>
          </p14:sldIdLst>
        </p14:section>
        <p14:section name="quienes somos" id="{65B6CD32-3DB6-411A-BC9C-FEC9E0103EA3}">
          <p14:sldIdLst>
            <p14:sldId id="258"/>
            <p14:sldId id="259"/>
          </p14:sldIdLst>
        </p14:section>
        <p14:section name="que hacemos" id="{B6C4B59E-EDAB-497D-A759-32722618E8F3}">
          <p14:sldIdLst>
            <p14:sldId id="256"/>
            <p14:sldId id="260"/>
            <p14:sldId id="261"/>
            <p14:sldId id="262"/>
            <p14:sldId id="263"/>
          </p14:sldIdLst>
        </p14:section>
        <p14:section name="final" id="{48E85543-354D-4394-865C-53A980A0AB28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588" autoAdjust="0"/>
  </p:normalViewPr>
  <p:slideViewPr>
    <p:cSldViewPr>
      <p:cViewPr varScale="1">
        <p:scale>
          <a:sx n="104" d="100"/>
          <a:sy n="104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97160-7A2D-40AC-9654-7F7400D1535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FC8A43-7E1C-4BE2-BB8E-F6922D2E5027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4500" baseline="0" dirty="0" smtClean="0"/>
            <a:t>Sensibilización social</a:t>
          </a:r>
          <a:endParaRPr lang="es-ES" sz="4500" baseline="0" dirty="0"/>
        </a:p>
      </dgm:t>
    </dgm:pt>
    <dgm:pt modelId="{DDA2CE05-F2F9-43A8-81EB-637DF6430CCA}" type="parTrans" cxnId="{590C967A-EEFC-4AB7-AE95-60429D02D7FE}">
      <dgm:prSet/>
      <dgm:spPr/>
      <dgm:t>
        <a:bodyPr/>
        <a:lstStyle/>
        <a:p>
          <a:endParaRPr lang="es-ES"/>
        </a:p>
      </dgm:t>
    </dgm:pt>
    <dgm:pt modelId="{9A83C8E5-99E3-48B7-AA8C-FDE9DEB80D3B}" type="sibTrans" cxnId="{590C967A-EEFC-4AB7-AE95-60429D02D7FE}">
      <dgm:prSet/>
      <dgm:spPr/>
      <dgm:t>
        <a:bodyPr/>
        <a:lstStyle/>
        <a:p>
          <a:endParaRPr lang="es-ES"/>
        </a:p>
      </dgm:t>
    </dgm:pt>
    <dgm:pt modelId="{A9B2BE1F-40B4-4478-941A-5F3E41DC29BB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Difusión en los medios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2D7A4B7F-9223-49CB-A3FF-2B511B046E04}" type="parTrans" cxnId="{F3FE23A0-7AD3-4588-B935-48BCB9D6ED80}">
      <dgm:prSet/>
      <dgm:spPr/>
      <dgm:t>
        <a:bodyPr/>
        <a:lstStyle/>
        <a:p>
          <a:endParaRPr lang="es-ES"/>
        </a:p>
      </dgm:t>
    </dgm:pt>
    <dgm:pt modelId="{66D40A37-6AD4-4513-BA5F-FD0C7B593D15}" type="sibTrans" cxnId="{F3FE23A0-7AD3-4588-B935-48BCB9D6ED80}">
      <dgm:prSet/>
      <dgm:spPr/>
      <dgm:t>
        <a:bodyPr/>
        <a:lstStyle/>
        <a:p>
          <a:endParaRPr lang="es-ES"/>
        </a:p>
      </dgm:t>
    </dgm:pt>
    <dgm:pt modelId="{D833B385-A065-48F0-8ADA-AFAB15413EE8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Trípticos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117B4D62-45D8-4D4C-923A-897E6C4204C4}" type="parTrans" cxnId="{E6F55BD1-DCE5-462E-B6D4-A08E8A93539C}">
      <dgm:prSet/>
      <dgm:spPr/>
      <dgm:t>
        <a:bodyPr/>
        <a:lstStyle/>
        <a:p>
          <a:endParaRPr lang="es-ES"/>
        </a:p>
      </dgm:t>
    </dgm:pt>
    <dgm:pt modelId="{075E33D0-90EE-4AEF-B3C8-88EC3AD40556}" type="sibTrans" cxnId="{E6F55BD1-DCE5-462E-B6D4-A08E8A93539C}">
      <dgm:prSet/>
      <dgm:spPr/>
      <dgm:t>
        <a:bodyPr/>
        <a:lstStyle/>
        <a:p>
          <a:endParaRPr lang="es-ES"/>
        </a:p>
      </dgm:t>
    </dgm:pt>
    <dgm:pt modelId="{162EF9C9-8E73-4B38-9FF4-35AC7A9D903E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Actos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F44F9F5E-880B-4C8B-8161-5DFC61EE855C}" type="parTrans" cxnId="{70384961-A394-4ACD-B1EB-34C081445135}">
      <dgm:prSet/>
      <dgm:spPr/>
      <dgm:t>
        <a:bodyPr/>
        <a:lstStyle/>
        <a:p>
          <a:endParaRPr lang="es-ES"/>
        </a:p>
      </dgm:t>
    </dgm:pt>
    <dgm:pt modelId="{C4A0903C-B69B-4C7A-9270-9E1EF0759B3C}" type="sibTrans" cxnId="{70384961-A394-4ACD-B1EB-34C081445135}">
      <dgm:prSet/>
      <dgm:spPr/>
      <dgm:t>
        <a:bodyPr/>
        <a:lstStyle/>
        <a:p>
          <a:endParaRPr lang="es-ES"/>
        </a:p>
      </dgm:t>
    </dgm:pt>
    <dgm:pt modelId="{114BC087-23EF-413E-B559-279969F90E2A}" type="pres">
      <dgm:prSet presAssocID="{23B97160-7A2D-40AC-9654-7F7400D1535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923854-5215-42E6-B6A8-705AA37EC5FF}" type="pres">
      <dgm:prSet presAssocID="{FDFC8A43-7E1C-4BE2-BB8E-F6922D2E5027}" presName="root" presStyleCnt="0">
        <dgm:presLayoutVars>
          <dgm:chMax/>
          <dgm:chPref val="4"/>
        </dgm:presLayoutVars>
      </dgm:prSet>
      <dgm:spPr/>
    </dgm:pt>
    <dgm:pt modelId="{B8C32F26-5582-4B48-B3CB-5613C766F0F6}" type="pres">
      <dgm:prSet presAssocID="{FDFC8A43-7E1C-4BE2-BB8E-F6922D2E5027}" presName="rootComposite" presStyleCnt="0">
        <dgm:presLayoutVars/>
      </dgm:prSet>
      <dgm:spPr/>
    </dgm:pt>
    <dgm:pt modelId="{AFE2EB14-FEF4-483F-A5B2-785B490D4029}" type="pres">
      <dgm:prSet presAssocID="{FDFC8A43-7E1C-4BE2-BB8E-F6922D2E5027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FFBBAEFB-EDD1-4845-B7D4-83940395681F}" type="pres">
      <dgm:prSet presAssocID="{FDFC8A43-7E1C-4BE2-BB8E-F6922D2E5027}" presName="childShape" presStyleCnt="0">
        <dgm:presLayoutVars>
          <dgm:chMax val="0"/>
          <dgm:chPref val="0"/>
        </dgm:presLayoutVars>
      </dgm:prSet>
      <dgm:spPr/>
    </dgm:pt>
    <dgm:pt modelId="{2A35DA5E-38B8-4C93-8B38-F576D389990F}" type="pres">
      <dgm:prSet presAssocID="{A9B2BE1F-40B4-4478-941A-5F3E41DC29BB}" presName="childComposite" presStyleCnt="0">
        <dgm:presLayoutVars>
          <dgm:chMax val="0"/>
          <dgm:chPref val="0"/>
        </dgm:presLayoutVars>
      </dgm:prSet>
      <dgm:spPr/>
    </dgm:pt>
    <dgm:pt modelId="{A546EF80-B2C2-4948-84AE-CE916A22DBE2}" type="pres">
      <dgm:prSet presAssocID="{A9B2BE1F-40B4-4478-941A-5F3E41DC29BB}" presName="Image" presStyleLbl="node1" presStyleIdx="0" presStyleCnt="3" custScaleX="111887" custLinFactNeighborX="-297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46A717-15BF-49DA-A9AF-95FA451BAA0E}" type="pres">
      <dgm:prSet presAssocID="{A9B2BE1F-40B4-4478-941A-5F3E41DC29BB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07972-CF0D-4F08-8BD2-5237146BB513}" type="pres">
      <dgm:prSet presAssocID="{D833B385-A065-48F0-8ADA-AFAB15413EE8}" presName="childComposite" presStyleCnt="0">
        <dgm:presLayoutVars>
          <dgm:chMax val="0"/>
          <dgm:chPref val="0"/>
        </dgm:presLayoutVars>
      </dgm:prSet>
      <dgm:spPr/>
    </dgm:pt>
    <dgm:pt modelId="{6F7A93CC-BE03-4389-8D82-BEBBC8A0E0F0}" type="pres">
      <dgm:prSet presAssocID="{D833B385-A065-48F0-8ADA-AFAB15413EE8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C5AAA233-C811-4655-BFE7-14B3A4F4829A}" type="pres">
      <dgm:prSet presAssocID="{D833B385-A065-48F0-8ADA-AFAB15413EE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DEB2CC-B970-43DA-AE71-89ED430B4896}" type="pres">
      <dgm:prSet presAssocID="{162EF9C9-8E73-4B38-9FF4-35AC7A9D903E}" presName="childComposite" presStyleCnt="0">
        <dgm:presLayoutVars>
          <dgm:chMax val="0"/>
          <dgm:chPref val="0"/>
        </dgm:presLayoutVars>
      </dgm:prSet>
      <dgm:spPr/>
    </dgm:pt>
    <dgm:pt modelId="{C7834823-14C7-4DD3-BEE5-DE486665D3EE}" type="pres">
      <dgm:prSet presAssocID="{162EF9C9-8E73-4B38-9FF4-35AC7A9D903E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6E41D8A-3F44-42C7-B285-A695FD63634C}" type="pres">
      <dgm:prSet presAssocID="{162EF9C9-8E73-4B38-9FF4-35AC7A9D903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0C967A-EEFC-4AB7-AE95-60429D02D7FE}" srcId="{23B97160-7A2D-40AC-9654-7F7400D15359}" destId="{FDFC8A43-7E1C-4BE2-BB8E-F6922D2E5027}" srcOrd="0" destOrd="0" parTransId="{DDA2CE05-F2F9-43A8-81EB-637DF6430CCA}" sibTransId="{9A83C8E5-99E3-48B7-AA8C-FDE9DEB80D3B}"/>
    <dgm:cxn modelId="{EA6DE2F6-492C-4E1C-AE20-47139778F9C7}" type="presOf" srcId="{D833B385-A065-48F0-8ADA-AFAB15413EE8}" destId="{C5AAA233-C811-4655-BFE7-14B3A4F4829A}" srcOrd="0" destOrd="0" presId="urn:microsoft.com/office/officeart/2008/layout/PictureAccentList"/>
    <dgm:cxn modelId="{E6F55BD1-DCE5-462E-B6D4-A08E8A93539C}" srcId="{FDFC8A43-7E1C-4BE2-BB8E-F6922D2E5027}" destId="{D833B385-A065-48F0-8ADA-AFAB15413EE8}" srcOrd="1" destOrd="0" parTransId="{117B4D62-45D8-4D4C-923A-897E6C4204C4}" sibTransId="{075E33D0-90EE-4AEF-B3C8-88EC3AD40556}"/>
    <dgm:cxn modelId="{70384961-A394-4ACD-B1EB-34C081445135}" srcId="{FDFC8A43-7E1C-4BE2-BB8E-F6922D2E5027}" destId="{162EF9C9-8E73-4B38-9FF4-35AC7A9D903E}" srcOrd="2" destOrd="0" parTransId="{F44F9F5E-880B-4C8B-8161-5DFC61EE855C}" sibTransId="{C4A0903C-B69B-4C7A-9270-9E1EF0759B3C}"/>
    <dgm:cxn modelId="{81DD2979-41D2-4AC9-9D41-94A4001B3702}" type="presOf" srcId="{23B97160-7A2D-40AC-9654-7F7400D15359}" destId="{114BC087-23EF-413E-B559-279969F90E2A}" srcOrd="0" destOrd="0" presId="urn:microsoft.com/office/officeart/2008/layout/PictureAccentList"/>
    <dgm:cxn modelId="{D86ACBE1-B96E-448B-B8F9-1507FB94CD95}" type="presOf" srcId="{A9B2BE1F-40B4-4478-941A-5F3E41DC29BB}" destId="{D146A717-15BF-49DA-A9AF-95FA451BAA0E}" srcOrd="0" destOrd="0" presId="urn:microsoft.com/office/officeart/2008/layout/PictureAccentList"/>
    <dgm:cxn modelId="{B0E01FF0-6393-4A33-9076-D669CB309073}" type="presOf" srcId="{FDFC8A43-7E1C-4BE2-BB8E-F6922D2E5027}" destId="{AFE2EB14-FEF4-483F-A5B2-785B490D4029}" srcOrd="0" destOrd="0" presId="urn:microsoft.com/office/officeart/2008/layout/PictureAccentList"/>
    <dgm:cxn modelId="{F3FE23A0-7AD3-4588-B935-48BCB9D6ED80}" srcId="{FDFC8A43-7E1C-4BE2-BB8E-F6922D2E5027}" destId="{A9B2BE1F-40B4-4478-941A-5F3E41DC29BB}" srcOrd="0" destOrd="0" parTransId="{2D7A4B7F-9223-49CB-A3FF-2B511B046E04}" sibTransId="{66D40A37-6AD4-4513-BA5F-FD0C7B593D15}"/>
    <dgm:cxn modelId="{60656F64-DAD0-4CA8-8A36-82607AC35EAA}" type="presOf" srcId="{162EF9C9-8E73-4B38-9FF4-35AC7A9D903E}" destId="{C6E41D8A-3F44-42C7-B285-A695FD63634C}" srcOrd="0" destOrd="0" presId="urn:microsoft.com/office/officeart/2008/layout/PictureAccentList"/>
    <dgm:cxn modelId="{27A852AC-29AE-4623-B2B8-BD20B9D10138}" type="presParOf" srcId="{114BC087-23EF-413E-B559-279969F90E2A}" destId="{9B923854-5215-42E6-B6A8-705AA37EC5FF}" srcOrd="0" destOrd="0" presId="urn:microsoft.com/office/officeart/2008/layout/PictureAccentList"/>
    <dgm:cxn modelId="{3F8B100A-53EE-4EAD-9612-AFE41C4A62EB}" type="presParOf" srcId="{9B923854-5215-42E6-B6A8-705AA37EC5FF}" destId="{B8C32F26-5582-4B48-B3CB-5613C766F0F6}" srcOrd="0" destOrd="0" presId="urn:microsoft.com/office/officeart/2008/layout/PictureAccentList"/>
    <dgm:cxn modelId="{A5B76C22-ABD0-49C0-91F1-175375BA7AAB}" type="presParOf" srcId="{B8C32F26-5582-4B48-B3CB-5613C766F0F6}" destId="{AFE2EB14-FEF4-483F-A5B2-785B490D4029}" srcOrd="0" destOrd="0" presId="urn:microsoft.com/office/officeart/2008/layout/PictureAccentList"/>
    <dgm:cxn modelId="{9B20FD61-BF05-4742-902E-A45CF733AADC}" type="presParOf" srcId="{9B923854-5215-42E6-B6A8-705AA37EC5FF}" destId="{FFBBAEFB-EDD1-4845-B7D4-83940395681F}" srcOrd="1" destOrd="0" presId="urn:microsoft.com/office/officeart/2008/layout/PictureAccentList"/>
    <dgm:cxn modelId="{8E56C09E-7972-42BD-8718-B42538AE8F3D}" type="presParOf" srcId="{FFBBAEFB-EDD1-4845-B7D4-83940395681F}" destId="{2A35DA5E-38B8-4C93-8B38-F576D389990F}" srcOrd="0" destOrd="0" presId="urn:microsoft.com/office/officeart/2008/layout/PictureAccentList"/>
    <dgm:cxn modelId="{9AA1F2EA-CB4B-4A6B-AE50-053CE9310D1C}" type="presParOf" srcId="{2A35DA5E-38B8-4C93-8B38-F576D389990F}" destId="{A546EF80-B2C2-4948-84AE-CE916A22DBE2}" srcOrd="0" destOrd="0" presId="urn:microsoft.com/office/officeart/2008/layout/PictureAccentList"/>
    <dgm:cxn modelId="{CB4F1E96-A687-40DC-ADAC-ED291978FF36}" type="presParOf" srcId="{2A35DA5E-38B8-4C93-8B38-F576D389990F}" destId="{D146A717-15BF-49DA-A9AF-95FA451BAA0E}" srcOrd="1" destOrd="0" presId="urn:microsoft.com/office/officeart/2008/layout/PictureAccentList"/>
    <dgm:cxn modelId="{EBAB0A2D-3157-41D9-8329-9D8569D8BCBB}" type="presParOf" srcId="{FFBBAEFB-EDD1-4845-B7D4-83940395681F}" destId="{8D707972-CF0D-4F08-8BD2-5237146BB513}" srcOrd="1" destOrd="0" presId="urn:microsoft.com/office/officeart/2008/layout/PictureAccentList"/>
    <dgm:cxn modelId="{751751FE-F1EF-4178-AC89-808D679EF793}" type="presParOf" srcId="{8D707972-CF0D-4F08-8BD2-5237146BB513}" destId="{6F7A93CC-BE03-4389-8D82-BEBBC8A0E0F0}" srcOrd="0" destOrd="0" presId="urn:microsoft.com/office/officeart/2008/layout/PictureAccentList"/>
    <dgm:cxn modelId="{AE4252DC-1DF6-4412-A6FA-1C53D3322247}" type="presParOf" srcId="{8D707972-CF0D-4F08-8BD2-5237146BB513}" destId="{C5AAA233-C811-4655-BFE7-14B3A4F4829A}" srcOrd="1" destOrd="0" presId="urn:microsoft.com/office/officeart/2008/layout/PictureAccentList"/>
    <dgm:cxn modelId="{4CBCD2E6-B126-4FDB-8E1F-B4523602576B}" type="presParOf" srcId="{FFBBAEFB-EDD1-4845-B7D4-83940395681F}" destId="{66DEB2CC-B970-43DA-AE71-89ED430B4896}" srcOrd="2" destOrd="0" presId="urn:microsoft.com/office/officeart/2008/layout/PictureAccentList"/>
    <dgm:cxn modelId="{0D5B7BF0-BDA8-445F-A337-F7AE248541DF}" type="presParOf" srcId="{66DEB2CC-B970-43DA-AE71-89ED430B4896}" destId="{C7834823-14C7-4DD3-BEE5-DE486665D3EE}" srcOrd="0" destOrd="0" presId="urn:microsoft.com/office/officeart/2008/layout/PictureAccentList"/>
    <dgm:cxn modelId="{3370DAF6-F9EF-47F5-8D65-D1DFB8EBDA16}" type="presParOf" srcId="{66DEB2CC-B970-43DA-AE71-89ED430B4896}" destId="{C6E41D8A-3F44-42C7-B285-A695FD63634C}" srcOrd="1" destOrd="0" presId="urn:microsoft.com/office/officeart/2008/layout/PictureAccentList"/>
  </dgm:cxnLst>
  <dgm:bg>
    <a:effectLst>
      <a:glow rad="63500">
        <a:schemeClr val="accent3">
          <a:satMod val="175000"/>
          <a:alpha val="40000"/>
        </a:schemeClr>
      </a:glow>
    </a:effectLst>
  </dgm:bg>
  <dgm:whole>
    <a:ln cmpd="sng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B97160-7A2D-40AC-9654-7F7400D1535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FC8A43-7E1C-4BE2-BB8E-F6922D2E5027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4000" baseline="0" dirty="0" smtClean="0"/>
            <a:t>Información/Formación</a:t>
          </a:r>
          <a:endParaRPr lang="es-ES" sz="4000" baseline="0" dirty="0"/>
        </a:p>
      </dgm:t>
    </dgm:pt>
    <dgm:pt modelId="{DDA2CE05-F2F9-43A8-81EB-637DF6430CCA}" type="parTrans" cxnId="{590C967A-EEFC-4AB7-AE95-60429D02D7FE}">
      <dgm:prSet/>
      <dgm:spPr/>
      <dgm:t>
        <a:bodyPr/>
        <a:lstStyle/>
        <a:p>
          <a:endParaRPr lang="es-ES"/>
        </a:p>
      </dgm:t>
    </dgm:pt>
    <dgm:pt modelId="{9A83C8E5-99E3-48B7-AA8C-FDE9DEB80D3B}" type="sibTrans" cxnId="{590C967A-EEFC-4AB7-AE95-60429D02D7FE}">
      <dgm:prSet/>
      <dgm:spPr/>
      <dgm:t>
        <a:bodyPr/>
        <a:lstStyle/>
        <a:p>
          <a:endParaRPr lang="es-ES"/>
        </a:p>
      </dgm:t>
    </dgm:pt>
    <dgm:pt modelId="{A9B2BE1F-40B4-4478-941A-5F3E41DC29BB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Trípticos </a:t>
          </a:r>
          <a:r>
            <a:rPr lang="es-ES" sz="2500" b="1" i="0" baseline="0" dirty="0" err="1" smtClean="0">
              <a:solidFill>
                <a:schemeClr val="bg2">
                  <a:lumMod val="50000"/>
                </a:schemeClr>
              </a:solidFill>
            </a:rPr>
            <a:t>info.enfermedades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2D7A4B7F-9223-49CB-A3FF-2B511B046E04}" type="parTrans" cxnId="{F3FE23A0-7AD3-4588-B935-48BCB9D6ED80}">
      <dgm:prSet/>
      <dgm:spPr/>
      <dgm:t>
        <a:bodyPr/>
        <a:lstStyle/>
        <a:p>
          <a:endParaRPr lang="es-ES"/>
        </a:p>
      </dgm:t>
    </dgm:pt>
    <dgm:pt modelId="{66D40A37-6AD4-4513-BA5F-FD0C7B593D15}" type="sibTrans" cxnId="{F3FE23A0-7AD3-4588-B935-48BCB9D6ED80}">
      <dgm:prSet/>
      <dgm:spPr/>
      <dgm:t>
        <a:bodyPr/>
        <a:lstStyle/>
        <a:p>
          <a:endParaRPr lang="es-ES"/>
        </a:p>
      </dgm:t>
    </dgm:pt>
    <dgm:pt modelId="{D833B385-A065-48F0-8ADA-AFAB15413EE8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“</a:t>
          </a:r>
          <a:r>
            <a:rPr lang="es-ES" sz="2500" b="1" i="0" baseline="0" dirty="0" err="1" smtClean="0">
              <a:solidFill>
                <a:schemeClr val="bg2">
                  <a:lumMod val="50000"/>
                </a:schemeClr>
              </a:solidFill>
            </a:rPr>
            <a:t>Acollides</a:t>
          </a:r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”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117B4D62-45D8-4D4C-923A-897E6C4204C4}" type="parTrans" cxnId="{E6F55BD1-DCE5-462E-B6D4-A08E8A93539C}">
      <dgm:prSet/>
      <dgm:spPr/>
      <dgm:t>
        <a:bodyPr/>
        <a:lstStyle/>
        <a:p>
          <a:endParaRPr lang="es-ES"/>
        </a:p>
      </dgm:t>
    </dgm:pt>
    <dgm:pt modelId="{075E33D0-90EE-4AEF-B3C8-88EC3AD40556}" type="sibTrans" cxnId="{E6F55BD1-DCE5-462E-B6D4-A08E8A93539C}">
      <dgm:prSet/>
      <dgm:spPr/>
      <dgm:t>
        <a:bodyPr/>
        <a:lstStyle/>
        <a:p>
          <a:endParaRPr lang="es-ES"/>
        </a:p>
      </dgm:t>
    </dgm:pt>
    <dgm:pt modelId="{162EF9C9-8E73-4B38-9FF4-35AC7A9D903E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Conferencias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F44F9F5E-880B-4C8B-8161-5DFC61EE855C}" type="parTrans" cxnId="{70384961-A394-4ACD-B1EB-34C081445135}">
      <dgm:prSet/>
      <dgm:spPr/>
      <dgm:t>
        <a:bodyPr/>
        <a:lstStyle/>
        <a:p>
          <a:endParaRPr lang="es-ES"/>
        </a:p>
      </dgm:t>
    </dgm:pt>
    <dgm:pt modelId="{C4A0903C-B69B-4C7A-9270-9E1EF0759B3C}" type="sibTrans" cxnId="{70384961-A394-4ACD-B1EB-34C081445135}">
      <dgm:prSet/>
      <dgm:spPr/>
      <dgm:t>
        <a:bodyPr/>
        <a:lstStyle/>
        <a:p>
          <a:endParaRPr lang="es-ES"/>
        </a:p>
      </dgm:t>
    </dgm:pt>
    <dgm:pt modelId="{C27264E9-5C0C-49EB-ADD6-3E2D3AAC22EE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Estudios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C9805A16-5D4A-4E03-AB22-8CF1D4048FD6}" type="parTrans" cxnId="{05DEE5D3-2FBE-4250-89D6-6B0F289FCEC8}">
      <dgm:prSet/>
      <dgm:spPr/>
      <dgm:t>
        <a:bodyPr/>
        <a:lstStyle/>
        <a:p>
          <a:endParaRPr lang="es-ES"/>
        </a:p>
      </dgm:t>
    </dgm:pt>
    <dgm:pt modelId="{B1D72B0A-708C-4E81-A555-AFCC86310A26}" type="sibTrans" cxnId="{05DEE5D3-2FBE-4250-89D6-6B0F289FCEC8}">
      <dgm:prSet/>
      <dgm:spPr/>
      <dgm:t>
        <a:bodyPr/>
        <a:lstStyle/>
        <a:p>
          <a:endParaRPr lang="es-ES"/>
        </a:p>
      </dgm:t>
    </dgm:pt>
    <dgm:pt modelId="{114BC087-23EF-413E-B559-279969F90E2A}" type="pres">
      <dgm:prSet presAssocID="{23B97160-7A2D-40AC-9654-7F7400D1535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923854-5215-42E6-B6A8-705AA37EC5FF}" type="pres">
      <dgm:prSet presAssocID="{FDFC8A43-7E1C-4BE2-BB8E-F6922D2E5027}" presName="root" presStyleCnt="0">
        <dgm:presLayoutVars>
          <dgm:chMax/>
          <dgm:chPref val="4"/>
        </dgm:presLayoutVars>
      </dgm:prSet>
      <dgm:spPr/>
    </dgm:pt>
    <dgm:pt modelId="{B8C32F26-5582-4B48-B3CB-5613C766F0F6}" type="pres">
      <dgm:prSet presAssocID="{FDFC8A43-7E1C-4BE2-BB8E-F6922D2E5027}" presName="rootComposite" presStyleCnt="0">
        <dgm:presLayoutVars/>
      </dgm:prSet>
      <dgm:spPr/>
    </dgm:pt>
    <dgm:pt modelId="{AFE2EB14-FEF4-483F-A5B2-785B490D4029}" type="pres">
      <dgm:prSet presAssocID="{FDFC8A43-7E1C-4BE2-BB8E-F6922D2E5027}" presName="rootText" presStyleLbl="node0" presStyleIdx="0" presStyleCnt="1" custScaleX="11923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FFBBAEFB-EDD1-4845-B7D4-83940395681F}" type="pres">
      <dgm:prSet presAssocID="{FDFC8A43-7E1C-4BE2-BB8E-F6922D2E5027}" presName="childShape" presStyleCnt="0">
        <dgm:presLayoutVars>
          <dgm:chMax val="0"/>
          <dgm:chPref val="0"/>
        </dgm:presLayoutVars>
      </dgm:prSet>
      <dgm:spPr/>
    </dgm:pt>
    <dgm:pt modelId="{2A35DA5E-38B8-4C93-8B38-F576D389990F}" type="pres">
      <dgm:prSet presAssocID="{A9B2BE1F-40B4-4478-941A-5F3E41DC29BB}" presName="childComposite" presStyleCnt="0">
        <dgm:presLayoutVars>
          <dgm:chMax val="0"/>
          <dgm:chPref val="0"/>
        </dgm:presLayoutVars>
      </dgm:prSet>
      <dgm:spPr/>
    </dgm:pt>
    <dgm:pt modelId="{A546EF80-B2C2-4948-84AE-CE916A22DBE2}" type="pres">
      <dgm:prSet presAssocID="{A9B2BE1F-40B4-4478-941A-5F3E41DC29BB}" presName="Image" presStyleLbl="node1" presStyleIdx="0" presStyleCnt="4" custScaleX="84062" custScaleY="75132" custLinFactNeighborX="-2972"/>
      <dgm:spPr/>
    </dgm:pt>
    <dgm:pt modelId="{D146A717-15BF-49DA-A9AF-95FA451BAA0E}" type="pres">
      <dgm:prSet presAssocID="{A9B2BE1F-40B4-4478-941A-5F3E41DC29BB}" presName="childText" presStyleLbl="lnNode1" presStyleIdx="0" presStyleCnt="4" custLinFactNeighborX="8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07972-CF0D-4F08-8BD2-5237146BB513}" type="pres">
      <dgm:prSet presAssocID="{D833B385-A065-48F0-8ADA-AFAB15413EE8}" presName="childComposite" presStyleCnt="0">
        <dgm:presLayoutVars>
          <dgm:chMax val="0"/>
          <dgm:chPref val="0"/>
        </dgm:presLayoutVars>
      </dgm:prSet>
      <dgm:spPr/>
    </dgm:pt>
    <dgm:pt modelId="{6F7A93CC-BE03-4389-8D82-BEBBC8A0E0F0}" type="pres">
      <dgm:prSet presAssocID="{D833B385-A065-48F0-8ADA-AFAB15413EE8}" presName="Image" presStyleLbl="nod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es-ES"/>
        </a:p>
      </dgm:t>
    </dgm:pt>
    <dgm:pt modelId="{C5AAA233-C811-4655-BFE7-14B3A4F4829A}" type="pres">
      <dgm:prSet presAssocID="{D833B385-A065-48F0-8ADA-AFAB15413EE8}" presName="childText" presStyleLbl="lnNode1" presStyleIdx="1" presStyleCnt="4" custLinFactNeighborX="8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DEB2CC-B970-43DA-AE71-89ED430B4896}" type="pres">
      <dgm:prSet presAssocID="{162EF9C9-8E73-4B38-9FF4-35AC7A9D903E}" presName="childComposite" presStyleCnt="0">
        <dgm:presLayoutVars>
          <dgm:chMax val="0"/>
          <dgm:chPref val="0"/>
        </dgm:presLayoutVars>
      </dgm:prSet>
      <dgm:spPr/>
    </dgm:pt>
    <dgm:pt modelId="{C7834823-14C7-4DD3-BEE5-DE486665D3EE}" type="pres">
      <dgm:prSet presAssocID="{162EF9C9-8E73-4B38-9FF4-35AC7A9D903E}" presName="Image" presStyleLbl="node1" presStyleIdx="2" presStyleCnt="4" custScaleX="68302" custScaleY="68302"/>
      <dgm:spPr/>
    </dgm:pt>
    <dgm:pt modelId="{C6E41D8A-3F44-42C7-B285-A695FD63634C}" type="pres">
      <dgm:prSet presAssocID="{162EF9C9-8E73-4B38-9FF4-35AC7A9D903E}" presName="childText" presStyleLbl="lnNode1" presStyleIdx="2" presStyleCnt="4" custLinFactNeighborX="8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40B00E-88E1-4984-ACC3-CB18712A1136}" type="pres">
      <dgm:prSet presAssocID="{C27264E9-5C0C-49EB-ADD6-3E2D3AAC22EE}" presName="childComposite" presStyleCnt="0">
        <dgm:presLayoutVars>
          <dgm:chMax val="0"/>
          <dgm:chPref val="0"/>
        </dgm:presLayoutVars>
      </dgm:prSet>
      <dgm:spPr/>
    </dgm:pt>
    <dgm:pt modelId="{9DBDEB63-F302-4C6F-8455-6C61A1B15DE2}" type="pres">
      <dgm:prSet presAssocID="{C27264E9-5C0C-49EB-ADD6-3E2D3AAC22EE}" presName="Image" presStyleLbl="node1" presStyleIdx="3" presStyleCnt="4" custScaleX="51316" custScaleY="51316"/>
      <dgm:spPr/>
    </dgm:pt>
    <dgm:pt modelId="{D86B5F71-2591-446F-B446-F0109614C7B5}" type="pres">
      <dgm:prSet presAssocID="{C27264E9-5C0C-49EB-ADD6-3E2D3AAC22EE}" presName="childText" presStyleLbl="lnNode1" presStyleIdx="3" presStyleCnt="4" custLinFactNeighborX="10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B4496C-5227-4D92-A35A-4E21762B04AF}" type="presOf" srcId="{FDFC8A43-7E1C-4BE2-BB8E-F6922D2E5027}" destId="{AFE2EB14-FEF4-483F-A5B2-785B490D4029}" srcOrd="0" destOrd="0" presId="urn:microsoft.com/office/officeart/2008/layout/PictureAccentList"/>
    <dgm:cxn modelId="{AC7F8ACF-6F1A-46E5-9AE3-71F135E68401}" type="presOf" srcId="{D833B385-A065-48F0-8ADA-AFAB15413EE8}" destId="{C5AAA233-C811-4655-BFE7-14B3A4F4829A}" srcOrd="0" destOrd="0" presId="urn:microsoft.com/office/officeart/2008/layout/PictureAccentList"/>
    <dgm:cxn modelId="{70384961-A394-4ACD-B1EB-34C081445135}" srcId="{FDFC8A43-7E1C-4BE2-BB8E-F6922D2E5027}" destId="{162EF9C9-8E73-4B38-9FF4-35AC7A9D903E}" srcOrd="2" destOrd="0" parTransId="{F44F9F5E-880B-4C8B-8161-5DFC61EE855C}" sibTransId="{C4A0903C-B69B-4C7A-9270-9E1EF0759B3C}"/>
    <dgm:cxn modelId="{590C967A-EEFC-4AB7-AE95-60429D02D7FE}" srcId="{23B97160-7A2D-40AC-9654-7F7400D15359}" destId="{FDFC8A43-7E1C-4BE2-BB8E-F6922D2E5027}" srcOrd="0" destOrd="0" parTransId="{DDA2CE05-F2F9-43A8-81EB-637DF6430CCA}" sibTransId="{9A83C8E5-99E3-48B7-AA8C-FDE9DEB80D3B}"/>
    <dgm:cxn modelId="{F3FE23A0-7AD3-4588-B935-48BCB9D6ED80}" srcId="{FDFC8A43-7E1C-4BE2-BB8E-F6922D2E5027}" destId="{A9B2BE1F-40B4-4478-941A-5F3E41DC29BB}" srcOrd="0" destOrd="0" parTransId="{2D7A4B7F-9223-49CB-A3FF-2B511B046E04}" sibTransId="{66D40A37-6AD4-4513-BA5F-FD0C7B593D15}"/>
    <dgm:cxn modelId="{E3D103BF-790F-4864-989B-13966774659E}" type="presOf" srcId="{C27264E9-5C0C-49EB-ADD6-3E2D3AAC22EE}" destId="{D86B5F71-2591-446F-B446-F0109614C7B5}" srcOrd="0" destOrd="0" presId="urn:microsoft.com/office/officeart/2008/layout/PictureAccentList"/>
    <dgm:cxn modelId="{E6F55BD1-DCE5-462E-B6D4-A08E8A93539C}" srcId="{FDFC8A43-7E1C-4BE2-BB8E-F6922D2E5027}" destId="{D833B385-A065-48F0-8ADA-AFAB15413EE8}" srcOrd="1" destOrd="0" parTransId="{117B4D62-45D8-4D4C-923A-897E6C4204C4}" sibTransId="{075E33D0-90EE-4AEF-B3C8-88EC3AD40556}"/>
    <dgm:cxn modelId="{1028C300-D245-4681-AD96-F368360C812D}" type="presOf" srcId="{162EF9C9-8E73-4B38-9FF4-35AC7A9D903E}" destId="{C6E41D8A-3F44-42C7-B285-A695FD63634C}" srcOrd="0" destOrd="0" presId="urn:microsoft.com/office/officeart/2008/layout/PictureAccentList"/>
    <dgm:cxn modelId="{2B0AA23A-D3FB-43B5-B81B-BFAF0908CB7C}" type="presOf" srcId="{A9B2BE1F-40B4-4478-941A-5F3E41DC29BB}" destId="{D146A717-15BF-49DA-A9AF-95FA451BAA0E}" srcOrd="0" destOrd="0" presId="urn:microsoft.com/office/officeart/2008/layout/PictureAccentList"/>
    <dgm:cxn modelId="{3DAB4D24-18A0-4C25-8EEE-760B12FFE198}" type="presOf" srcId="{23B97160-7A2D-40AC-9654-7F7400D15359}" destId="{114BC087-23EF-413E-B559-279969F90E2A}" srcOrd="0" destOrd="0" presId="urn:microsoft.com/office/officeart/2008/layout/PictureAccentList"/>
    <dgm:cxn modelId="{05DEE5D3-2FBE-4250-89D6-6B0F289FCEC8}" srcId="{FDFC8A43-7E1C-4BE2-BB8E-F6922D2E5027}" destId="{C27264E9-5C0C-49EB-ADD6-3E2D3AAC22EE}" srcOrd="3" destOrd="0" parTransId="{C9805A16-5D4A-4E03-AB22-8CF1D4048FD6}" sibTransId="{B1D72B0A-708C-4E81-A555-AFCC86310A26}"/>
    <dgm:cxn modelId="{A1FB2B41-B51E-4435-B3BA-F91B1E5A7A58}" type="presParOf" srcId="{114BC087-23EF-413E-B559-279969F90E2A}" destId="{9B923854-5215-42E6-B6A8-705AA37EC5FF}" srcOrd="0" destOrd="0" presId="urn:microsoft.com/office/officeart/2008/layout/PictureAccentList"/>
    <dgm:cxn modelId="{F71BEEBA-F833-4F4D-AAAD-A4655F982F1A}" type="presParOf" srcId="{9B923854-5215-42E6-B6A8-705AA37EC5FF}" destId="{B8C32F26-5582-4B48-B3CB-5613C766F0F6}" srcOrd="0" destOrd="0" presId="urn:microsoft.com/office/officeart/2008/layout/PictureAccentList"/>
    <dgm:cxn modelId="{52549045-2805-42A2-8BC4-03A5F7BB5BB4}" type="presParOf" srcId="{B8C32F26-5582-4B48-B3CB-5613C766F0F6}" destId="{AFE2EB14-FEF4-483F-A5B2-785B490D4029}" srcOrd="0" destOrd="0" presId="urn:microsoft.com/office/officeart/2008/layout/PictureAccentList"/>
    <dgm:cxn modelId="{FF9498D4-C007-45A5-A985-322A4AD7F81A}" type="presParOf" srcId="{9B923854-5215-42E6-B6A8-705AA37EC5FF}" destId="{FFBBAEFB-EDD1-4845-B7D4-83940395681F}" srcOrd="1" destOrd="0" presId="urn:microsoft.com/office/officeart/2008/layout/PictureAccentList"/>
    <dgm:cxn modelId="{7D2DEEA1-729B-4E86-BC13-37F466C5DC80}" type="presParOf" srcId="{FFBBAEFB-EDD1-4845-B7D4-83940395681F}" destId="{2A35DA5E-38B8-4C93-8B38-F576D389990F}" srcOrd="0" destOrd="0" presId="urn:microsoft.com/office/officeart/2008/layout/PictureAccentList"/>
    <dgm:cxn modelId="{68D3B306-5749-4263-8312-523A622A78BF}" type="presParOf" srcId="{2A35DA5E-38B8-4C93-8B38-F576D389990F}" destId="{A546EF80-B2C2-4948-84AE-CE916A22DBE2}" srcOrd="0" destOrd="0" presId="urn:microsoft.com/office/officeart/2008/layout/PictureAccentList"/>
    <dgm:cxn modelId="{C191472E-39F9-49AB-8CDD-838EB99E1D5A}" type="presParOf" srcId="{2A35DA5E-38B8-4C93-8B38-F576D389990F}" destId="{D146A717-15BF-49DA-A9AF-95FA451BAA0E}" srcOrd="1" destOrd="0" presId="urn:microsoft.com/office/officeart/2008/layout/PictureAccentList"/>
    <dgm:cxn modelId="{5253DA9A-2362-4E3A-9BF3-2B655207D354}" type="presParOf" srcId="{FFBBAEFB-EDD1-4845-B7D4-83940395681F}" destId="{8D707972-CF0D-4F08-8BD2-5237146BB513}" srcOrd="1" destOrd="0" presId="urn:microsoft.com/office/officeart/2008/layout/PictureAccentList"/>
    <dgm:cxn modelId="{E27D8F8D-154D-48EE-9B17-F5187C8CADF5}" type="presParOf" srcId="{8D707972-CF0D-4F08-8BD2-5237146BB513}" destId="{6F7A93CC-BE03-4389-8D82-BEBBC8A0E0F0}" srcOrd="0" destOrd="0" presId="urn:microsoft.com/office/officeart/2008/layout/PictureAccentList"/>
    <dgm:cxn modelId="{5FB55B38-CFB0-4879-979D-9D73B81E22EB}" type="presParOf" srcId="{8D707972-CF0D-4F08-8BD2-5237146BB513}" destId="{C5AAA233-C811-4655-BFE7-14B3A4F4829A}" srcOrd="1" destOrd="0" presId="urn:microsoft.com/office/officeart/2008/layout/PictureAccentList"/>
    <dgm:cxn modelId="{EE39C7BD-C903-4246-B5F7-4AF3AFE6A0BF}" type="presParOf" srcId="{FFBBAEFB-EDD1-4845-B7D4-83940395681F}" destId="{66DEB2CC-B970-43DA-AE71-89ED430B4896}" srcOrd="2" destOrd="0" presId="urn:microsoft.com/office/officeart/2008/layout/PictureAccentList"/>
    <dgm:cxn modelId="{C3E6E95F-0E17-4CA2-B1B5-D89253AD2BAF}" type="presParOf" srcId="{66DEB2CC-B970-43DA-AE71-89ED430B4896}" destId="{C7834823-14C7-4DD3-BEE5-DE486665D3EE}" srcOrd="0" destOrd="0" presId="urn:microsoft.com/office/officeart/2008/layout/PictureAccentList"/>
    <dgm:cxn modelId="{C0EE2B87-6521-4764-94F6-E568DD1EFD94}" type="presParOf" srcId="{66DEB2CC-B970-43DA-AE71-89ED430B4896}" destId="{C6E41D8A-3F44-42C7-B285-A695FD63634C}" srcOrd="1" destOrd="0" presId="urn:microsoft.com/office/officeart/2008/layout/PictureAccentList"/>
    <dgm:cxn modelId="{B8AF1795-3776-477E-9C3F-57BEBD765983}" type="presParOf" srcId="{FFBBAEFB-EDD1-4845-B7D4-83940395681F}" destId="{8040B00E-88E1-4984-ACC3-CB18712A1136}" srcOrd="3" destOrd="0" presId="urn:microsoft.com/office/officeart/2008/layout/PictureAccentList"/>
    <dgm:cxn modelId="{A17925AB-F5E7-4BED-9AD0-4270E819BEBF}" type="presParOf" srcId="{8040B00E-88E1-4984-ACC3-CB18712A1136}" destId="{9DBDEB63-F302-4C6F-8455-6C61A1B15DE2}" srcOrd="0" destOrd="0" presId="urn:microsoft.com/office/officeart/2008/layout/PictureAccentList"/>
    <dgm:cxn modelId="{E87136B9-2572-43E2-9FA1-FDC52708E256}" type="presParOf" srcId="{8040B00E-88E1-4984-ACC3-CB18712A1136}" destId="{D86B5F71-2591-446F-B446-F0109614C7B5}" srcOrd="1" destOrd="0" presId="urn:microsoft.com/office/officeart/2008/layout/PictureAccentList"/>
  </dgm:cxnLst>
  <dgm:bg>
    <a:effectLst>
      <a:glow rad="63500">
        <a:schemeClr val="accent3">
          <a:satMod val="175000"/>
          <a:alpha val="40000"/>
        </a:schemeClr>
      </a:glow>
    </a:effectLst>
  </dgm:bg>
  <dgm:whole>
    <a:ln cmpd="sng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B97160-7A2D-40AC-9654-7F7400D1535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FC8A43-7E1C-4BE2-BB8E-F6922D2E5027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ES" sz="4500" baseline="0" dirty="0" smtClean="0"/>
            <a:t>Servicios</a:t>
          </a:r>
          <a:endParaRPr lang="es-ES" sz="4500" baseline="0" dirty="0"/>
        </a:p>
      </dgm:t>
    </dgm:pt>
    <dgm:pt modelId="{DDA2CE05-F2F9-43A8-81EB-637DF6430CCA}" type="parTrans" cxnId="{590C967A-EEFC-4AB7-AE95-60429D02D7FE}">
      <dgm:prSet/>
      <dgm:spPr/>
      <dgm:t>
        <a:bodyPr/>
        <a:lstStyle/>
        <a:p>
          <a:endParaRPr lang="es-ES"/>
        </a:p>
      </dgm:t>
    </dgm:pt>
    <dgm:pt modelId="{9A83C8E5-99E3-48B7-AA8C-FDE9DEB80D3B}" type="sibTrans" cxnId="{590C967A-EEFC-4AB7-AE95-60429D02D7FE}">
      <dgm:prSet/>
      <dgm:spPr/>
      <dgm:t>
        <a:bodyPr/>
        <a:lstStyle/>
        <a:p>
          <a:endParaRPr lang="es-ES"/>
        </a:p>
      </dgm:t>
    </dgm:pt>
    <dgm:pt modelId="{A9B2BE1F-40B4-4478-941A-5F3E41DC29BB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err="1" smtClean="0">
              <a:solidFill>
                <a:schemeClr val="bg2">
                  <a:lumMod val="50000"/>
                </a:schemeClr>
              </a:solidFill>
            </a:rPr>
            <a:t>GAM’s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2D7A4B7F-9223-49CB-A3FF-2B511B046E04}" type="parTrans" cxnId="{F3FE23A0-7AD3-4588-B935-48BCB9D6ED80}">
      <dgm:prSet/>
      <dgm:spPr/>
      <dgm:t>
        <a:bodyPr/>
        <a:lstStyle/>
        <a:p>
          <a:endParaRPr lang="es-ES"/>
        </a:p>
      </dgm:t>
    </dgm:pt>
    <dgm:pt modelId="{66D40A37-6AD4-4513-BA5F-FD0C7B593D15}" type="sibTrans" cxnId="{F3FE23A0-7AD3-4588-B935-48BCB9D6ED80}">
      <dgm:prSet/>
      <dgm:spPr/>
      <dgm:t>
        <a:bodyPr/>
        <a:lstStyle/>
        <a:p>
          <a:endParaRPr lang="es-ES"/>
        </a:p>
      </dgm:t>
    </dgm:pt>
    <dgm:pt modelId="{D833B385-A065-48F0-8ADA-AFAB15413EE8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Fisioterapia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117B4D62-45D8-4D4C-923A-897E6C4204C4}" type="parTrans" cxnId="{E6F55BD1-DCE5-462E-B6D4-A08E8A93539C}">
      <dgm:prSet/>
      <dgm:spPr/>
      <dgm:t>
        <a:bodyPr/>
        <a:lstStyle/>
        <a:p>
          <a:endParaRPr lang="es-ES"/>
        </a:p>
      </dgm:t>
    </dgm:pt>
    <dgm:pt modelId="{075E33D0-90EE-4AEF-B3C8-88EC3AD40556}" type="sibTrans" cxnId="{E6F55BD1-DCE5-462E-B6D4-A08E8A93539C}">
      <dgm:prSet/>
      <dgm:spPr/>
      <dgm:t>
        <a:bodyPr/>
        <a:lstStyle/>
        <a:p>
          <a:endParaRPr lang="es-ES"/>
        </a:p>
      </dgm:t>
    </dgm:pt>
    <dgm:pt modelId="{162EF9C9-8E73-4B38-9FF4-35AC7A9D903E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Psicoterapia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F44F9F5E-880B-4C8B-8161-5DFC61EE855C}" type="parTrans" cxnId="{70384961-A394-4ACD-B1EB-34C081445135}">
      <dgm:prSet/>
      <dgm:spPr/>
      <dgm:t>
        <a:bodyPr/>
        <a:lstStyle/>
        <a:p>
          <a:endParaRPr lang="es-ES"/>
        </a:p>
      </dgm:t>
    </dgm:pt>
    <dgm:pt modelId="{C4A0903C-B69B-4C7A-9270-9E1EF0759B3C}" type="sibTrans" cxnId="{70384961-A394-4ACD-B1EB-34C081445135}">
      <dgm:prSet/>
      <dgm:spPr/>
      <dgm:t>
        <a:bodyPr/>
        <a:lstStyle/>
        <a:p>
          <a:endParaRPr lang="es-ES"/>
        </a:p>
      </dgm:t>
    </dgm:pt>
    <dgm:pt modelId="{01F67465-A9C6-422F-B11B-73FDBAFDCDE6}">
      <dgm:prSet phldrT="[Texto]" custT="1"/>
      <dgm:spPr>
        <a:noFill/>
        <a:ln>
          <a:solidFill>
            <a:schemeClr val="accent3">
              <a:lumMod val="60000"/>
              <a:lumOff val="40000"/>
            </a:schemeClr>
          </a:solidFill>
        </a:ln>
        <a:effectLst>
          <a:glow rad="635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500" b="1" i="0" baseline="0" dirty="0" smtClean="0">
              <a:solidFill>
                <a:schemeClr val="bg2">
                  <a:lumMod val="50000"/>
                </a:schemeClr>
              </a:solidFill>
            </a:rPr>
            <a:t>Nutricionista</a:t>
          </a:r>
          <a:endParaRPr lang="es-ES" sz="2500" b="1" i="0" baseline="0" dirty="0">
            <a:solidFill>
              <a:schemeClr val="bg2">
                <a:lumMod val="50000"/>
              </a:schemeClr>
            </a:solidFill>
          </a:endParaRPr>
        </a:p>
      </dgm:t>
    </dgm:pt>
    <dgm:pt modelId="{7F31D395-E127-4419-8D3D-CC770A6C2FEF}" type="parTrans" cxnId="{CB88E8BC-191A-4FA8-9E24-A8F5518EBED9}">
      <dgm:prSet/>
      <dgm:spPr/>
      <dgm:t>
        <a:bodyPr/>
        <a:lstStyle/>
        <a:p>
          <a:endParaRPr lang="es-ES"/>
        </a:p>
      </dgm:t>
    </dgm:pt>
    <dgm:pt modelId="{30CAD45E-286F-4510-B4FB-3CECEF412424}" type="sibTrans" cxnId="{CB88E8BC-191A-4FA8-9E24-A8F5518EBED9}">
      <dgm:prSet/>
      <dgm:spPr/>
      <dgm:t>
        <a:bodyPr/>
        <a:lstStyle/>
        <a:p>
          <a:endParaRPr lang="es-ES"/>
        </a:p>
      </dgm:t>
    </dgm:pt>
    <dgm:pt modelId="{114BC087-23EF-413E-B559-279969F90E2A}" type="pres">
      <dgm:prSet presAssocID="{23B97160-7A2D-40AC-9654-7F7400D1535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923854-5215-42E6-B6A8-705AA37EC5FF}" type="pres">
      <dgm:prSet presAssocID="{FDFC8A43-7E1C-4BE2-BB8E-F6922D2E5027}" presName="root" presStyleCnt="0">
        <dgm:presLayoutVars>
          <dgm:chMax/>
          <dgm:chPref val="4"/>
        </dgm:presLayoutVars>
      </dgm:prSet>
      <dgm:spPr/>
    </dgm:pt>
    <dgm:pt modelId="{B8C32F26-5582-4B48-B3CB-5613C766F0F6}" type="pres">
      <dgm:prSet presAssocID="{FDFC8A43-7E1C-4BE2-BB8E-F6922D2E5027}" presName="rootComposite" presStyleCnt="0">
        <dgm:presLayoutVars/>
      </dgm:prSet>
      <dgm:spPr/>
    </dgm:pt>
    <dgm:pt modelId="{AFE2EB14-FEF4-483F-A5B2-785B490D4029}" type="pres">
      <dgm:prSet presAssocID="{FDFC8A43-7E1C-4BE2-BB8E-F6922D2E5027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FFBBAEFB-EDD1-4845-B7D4-83940395681F}" type="pres">
      <dgm:prSet presAssocID="{FDFC8A43-7E1C-4BE2-BB8E-F6922D2E5027}" presName="childShape" presStyleCnt="0">
        <dgm:presLayoutVars>
          <dgm:chMax val="0"/>
          <dgm:chPref val="0"/>
        </dgm:presLayoutVars>
      </dgm:prSet>
      <dgm:spPr/>
    </dgm:pt>
    <dgm:pt modelId="{2A35DA5E-38B8-4C93-8B38-F576D389990F}" type="pres">
      <dgm:prSet presAssocID="{A9B2BE1F-40B4-4478-941A-5F3E41DC29BB}" presName="childComposite" presStyleCnt="0">
        <dgm:presLayoutVars>
          <dgm:chMax val="0"/>
          <dgm:chPref val="0"/>
        </dgm:presLayoutVars>
      </dgm:prSet>
      <dgm:spPr/>
    </dgm:pt>
    <dgm:pt modelId="{A546EF80-B2C2-4948-84AE-CE916A22DBE2}" type="pres">
      <dgm:prSet presAssocID="{A9B2BE1F-40B4-4478-941A-5F3E41DC29BB}" presName="Image" presStyleLbl="node1" presStyleIdx="0" presStyleCnt="4" custScaleX="111887" custLinFactNeighborX="-297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46A717-15BF-49DA-A9AF-95FA451BAA0E}" type="pres">
      <dgm:prSet presAssocID="{A9B2BE1F-40B4-4478-941A-5F3E41DC29BB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707972-CF0D-4F08-8BD2-5237146BB513}" type="pres">
      <dgm:prSet presAssocID="{D833B385-A065-48F0-8ADA-AFAB15413EE8}" presName="childComposite" presStyleCnt="0">
        <dgm:presLayoutVars>
          <dgm:chMax val="0"/>
          <dgm:chPref val="0"/>
        </dgm:presLayoutVars>
      </dgm:prSet>
      <dgm:spPr/>
    </dgm:pt>
    <dgm:pt modelId="{6F7A93CC-BE03-4389-8D82-BEBBC8A0E0F0}" type="pres">
      <dgm:prSet presAssocID="{D833B385-A065-48F0-8ADA-AFAB15413EE8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5AAA233-C811-4655-BFE7-14B3A4F4829A}" type="pres">
      <dgm:prSet presAssocID="{D833B385-A065-48F0-8ADA-AFAB15413EE8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DEB2CC-B970-43DA-AE71-89ED430B4896}" type="pres">
      <dgm:prSet presAssocID="{162EF9C9-8E73-4B38-9FF4-35AC7A9D903E}" presName="childComposite" presStyleCnt="0">
        <dgm:presLayoutVars>
          <dgm:chMax val="0"/>
          <dgm:chPref val="0"/>
        </dgm:presLayoutVars>
      </dgm:prSet>
      <dgm:spPr/>
    </dgm:pt>
    <dgm:pt modelId="{C7834823-14C7-4DD3-BEE5-DE486665D3EE}" type="pres">
      <dgm:prSet presAssocID="{162EF9C9-8E73-4B38-9FF4-35AC7A9D903E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6E41D8A-3F44-42C7-B285-A695FD63634C}" type="pres">
      <dgm:prSet presAssocID="{162EF9C9-8E73-4B38-9FF4-35AC7A9D903E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E46387-6636-4CEF-8D82-DFCB1AE864CC}" type="pres">
      <dgm:prSet presAssocID="{01F67465-A9C6-422F-B11B-73FDBAFDCDE6}" presName="childComposite" presStyleCnt="0">
        <dgm:presLayoutVars>
          <dgm:chMax val="0"/>
          <dgm:chPref val="0"/>
        </dgm:presLayoutVars>
      </dgm:prSet>
      <dgm:spPr/>
    </dgm:pt>
    <dgm:pt modelId="{56BB4EEB-0B41-4347-8FF0-57760F991082}" type="pres">
      <dgm:prSet presAssocID="{01F67465-A9C6-422F-B11B-73FDBAFDCDE6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BE63C53-58C2-474D-93E8-D71DDF37DA6C}" type="pres">
      <dgm:prSet presAssocID="{01F67465-A9C6-422F-B11B-73FDBAFDCDE6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6C579DD-282C-4BD0-9FFF-CE52FA005AF7}" type="presOf" srcId="{23B97160-7A2D-40AC-9654-7F7400D15359}" destId="{114BC087-23EF-413E-B559-279969F90E2A}" srcOrd="0" destOrd="0" presId="urn:microsoft.com/office/officeart/2008/layout/PictureAccentList"/>
    <dgm:cxn modelId="{AED258D9-240B-4B4A-8DA0-DD4FCCEB87E8}" type="presOf" srcId="{01F67465-A9C6-422F-B11B-73FDBAFDCDE6}" destId="{1BE63C53-58C2-474D-93E8-D71DDF37DA6C}" srcOrd="0" destOrd="0" presId="urn:microsoft.com/office/officeart/2008/layout/PictureAccentList"/>
    <dgm:cxn modelId="{70384961-A394-4ACD-B1EB-34C081445135}" srcId="{FDFC8A43-7E1C-4BE2-BB8E-F6922D2E5027}" destId="{162EF9C9-8E73-4B38-9FF4-35AC7A9D903E}" srcOrd="2" destOrd="0" parTransId="{F44F9F5E-880B-4C8B-8161-5DFC61EE855C}" sibTransId="{C4A0903C-B69B-4C7A-9270-9E1EF0759B3C}"/>
    <dgm:cxn modelId="{01E19716-5B55-4C07-BBF1-7CBF634EFC55}" type="presOf" srcId="{D833B385-A065-48F0-8ADA-AFAB15413EE8}" destId="{C5AAA233-C811-4655-BFE7-14B3A4F4829A}" srcOrd="0" destOrd="0" presId="urn:microsoft.com/office/officeart/2008/layout/PictureAccentList"/>
    <dgm:cxn modelId="{7F2D83A4-DA46-42D3-9EDA-BCD065A494D1}" type="presOf" srcId="{A9B2BE1F-40B4-4478-941A-5F3E41DC29BB}" destId="{D146A717-15BF-49DA-A9AF-95FA451BAA0E}" srcOrd="0" destOrd="0" presId="urn:microsoft.com/office/officeart/2008/layout/PictureAccentList"/>
    <dgm:cxn modelId="{590C967A-EEFC-4AB7-AE95-60429D02D7FE}" srcId="{23B97160-7A2D-40AC-9654-7F7400D15359}" destId="{FDFC8A43-7E1C-4BE2-BB8E-F6922D2E5027}" srcOrd="0" destOrd="0" parTransId="{DDA2CE05-F2F9-43A8-81EB-637DF6430CCA}" sibTransId="{9A83C8E5-99E3-48B7-AA8C-FDE9DEB80D3B}"/>
    <dgm:cxn modelId="{CB88E8BC-191A-4FA8-9E24-A8F5518EBED9}" srcId="{FDFC8A43-7E1C-4BE2-BB8E-F6922D2E5027}" destId="{01F67465-A9C6-422F-B11B-73FDBAFDCDE6}" srcOrd="3" destOrd="0" parTransId="{7F31D395-E127-4419-8D3D-CC770A6C2FEF}" sibTransId="{30CAD45E-286F-4510-B4FB-3CECEF412424}"/>
    <dgm:cxn modelId="{F3FE23A0-7AD3-4588-B935-48BCB9D6ED80}" srcId="{FDFC8A43-7E1C-4BE2-BB8E-F6922D2E5027}" destId="{A9B2BE1F-40B4-4478-941A-5F3E41DC29BB}" srcOrd="0" destOrd="0" parTransId="{2D7A4B7F-9223-49CB-A3FF-2B511B046E04}" sibTransId="{66D40A37-6AD4-4513-BA5F-FD0C7B593D15}"/>
    <dgm:cxn modelId="{63BCE0D5-2280-404B-9DFC-3B0D72EA6543}" type="presOf" srcId="{162EF9C9-8E73-4B38-9FF4-35AC7A9D903E}" destId="{C6E41D8A-3F44-42C7-B285-A695FD63634C}" srcOrd="0" destOrd="0" presId="urn:microsoft.com/office/officeart/2008/layout/PictureAccentList"/>
    <dgm:cxn modelId="{E6F55BD1-DCE5-462E-B6D4-A08E8A93539C}" srcId="{FDFC8A43-7E1C-4BE2-BB8E-F6922D2E5027}" destId="{D833B385-A065-48F0-8ADA-AFAB15413EE8}" srcOrd="1" destOrd="0" parTransId="{117B4D62-45D8-4D4C-923A-897E6C4204C4}" sibTransId="{075E33D0-90EE-4AEF-B3C8-88EC3AD40556}"/>
    <dgm:cxn modelId="{375E3954-0E0E-4DB3-8C08-A2F847D6FA8C}" type="presOf" srcId="{FDFC8A43-7E1C-4BE2-BB8E-F6922D2E5027}" destId="{AFE2EB14-FEF4-483F-A5B2-785B490D4029}" srcOrd="0" destOrd="0" presId="urn:microsoft.com/office/officeart/2008/layout/PictureAccentList"/>
    <dgm:cxn modelId="{FFEDC430-32A9-447F-8915-86322E17B0C3}" type="presParOf" srcId="{114BC087-23EF-413E-B559-279969F90E2A}" destId="{9B923854-5215-42E6-B6A8-705AA37EC5FF}" srcOrd="0" destOrd="0" presId="urn:microsoft.com/office/officeart/2008/layout/PictureAccentList"/>
    <dgm:cxn modelId="{49E3C7C3-D086-42C7-B9C5-F8EE7D48594D}" type="presParOf" srcId="{9B923854-5215-42E6-B6A8-705AA37EC5FF}" destId="{B8C32F26-5582-4B48-B3CB-5613C766F0F6}" srcOrd="0" destOrd="0" presId="urn:microsoft.com/office/officeart/2008/layout/PictureAccentList"/>
    <dgm:cxn modelId="{B13A1C3D-3405-4A9E-9412-3D7A59D64B38}" type="presParOf" srcId="{B8C32F26-5582-4B48-B3CB-5613C766F0F6}" destId="{AFE2EB14-FEF4-483F-A5B2-785B490D4029}" srcOrd="0" destOrd="0" presId="urn:microsoft.com/office/officeart/2008/layout/PictureAccentList"/>
    <dgm:cxn modelId="{B33AF03D-F4E7-4FE4-AE14-6C69FC86DE96}" type="presParOf" srcId="{9B923854-5215-42E6-B6A8-705AA37EC5FF}" destId="{FFBBAEFB-EDD1-4845-B7D4-83940395681F}" srcOrd="1" destOrd="0" presId="urn:microsoft.com/office/officeart/2008/layout/PictureAccentList"/>
    <dgm:cxn modelId="{2FB2F955-15F6-410B-962C-65EA39471721}" type="presParOf" srcId="{FFBBAEFB-EDD1-4845-B7D4-83940395681F}" destId="{2A35DA5E-38B8-4C93-8B38-F576D389990F}" srcOrd="0" destOrd="0" presId="urn:microsoft.com/office/officeart/2008/layout/PictureAccentList"/>
    <dgm:cxn modelId="{71615147-D0FE-44B8-BC04-77A50A0756DF}" type="presParOf" srcId="{2A35DA5E-38B8-4C93-8B38-F576D389990F}" destId="{A546EF80-B2C2-4948-84AE-CE916A22DBE2}" srcOrd="0" destOrd="0" presId="urn:microsoft.com/office/officeart/2008/layout/PictureAccentList"/>
    <dgm:cxn modelId="{9C72C963-6517-4B93-A74B-1D7AFCF2D711}" type="presParOf" srcId="{2A35DA5E-38B8-4C93-8B38-F576D389990F}" destId="{D146A717-15BF-49DA-A9AF-95FA451BAA0E}" srcOrd="1" destOrd="0" presId="urn:microsoft.com/office/officeart/2008/layout/PictureAccentList"/>
    <dgm:cxn modelId="{A388AD6B-8FCA-4F03-9D28-792B39B00F30}" type="presParOf" srcId="{FFBBAEFB-EDD1-4845-B7D4-83940395681F}" destId="{8D707972-CF0D-4F08-8BD2-5237146BB513}" srcOrd="1" destOrd="0" presId="urn:microsoft.com/office/officeart/2008/layout/PictureAccentList"/>
    <dgm:cxn modelId="{10EE5293-851D-4AEC-BD7F-254AC0301097}" type="presParOf" srcId="{8D707972-CF0D-4F08-8BD2-5237146BB513}" destId="{6F7A93CC-BE03-4389-8D82-BEBBC8A0E0F0}" srcOrd="0" destOrd="0" presId="urn:microsoft.com/office/officeart/2008/layout/PictureAccentList"/>
    <dgm:cxn modelId="{43FB1E5D-95A4-49D7-A05B-50313C331070}" type="presParOf" srcId="{8D707972-CF0D-4F08-8BD2-5237146BB513}" destId="{C5AAA233-C811-4655-BFE7-14B3A4F4829A}" srcOrd="1" destOrd="0" presId="urn:microsoft.com/office/officeart/2008/layout/PictureAccentList"/>
    <dgm:cxn modelId="{A5B725CC-5C02-48BB-9A09-10BEE65ADE42}" type="presParOf" srcId="{FFBBAEFB-EDD1-4845-B7D4-83940395681F}" destId="{66DEB2CC-B970-43DA-AE71-89ED430B4896}" srcOrd="2" destOrd="0" presId="urn:microsoft.com/office/officeart/2008/layout/PictureAccentList"/>
    <dgm:cxn modelId="{79E4BEFE-39C5-4796-B1A4-D8397E83B476}" type="presParOf" srcId="{66DEB2CC-B970-43DA-AE71-89ED430B4896}" destId="{C7834823-14C7-4DD3-BEE5-DE486665D3EE}" srcOrd="0" destOrd="0" presId="urn:microsoft.com/office/officeart/2008/layout/PictureAccentList"/>
    <dgm:cxn modelId="{30074857-BF66-4922-B4A6-8B386E550210}" type="presParOf" srcId="{66DEB2CC-B970-43DA-AE71-89ED430B4896}" destId="{C6E41D8A-3F44-42C7-B285-A695FD63634C}" srcOrd="1" destOrd="0" presId="urn:microsoft.com/office/officeart/2008/layout/PictureAccentList"/>
    <dgm:cxn modelId="{03F0838A-AA3A-4947-9F2D-3389174B4657}" type="presParOf" srcId="{FFBBAEFB-EDD1-4845-B7D4-83940395681F}" destId="{D3E46387-6636-4CEF-8D82-DFCB1AE864CC}" srcOrd="3" destOrd="0" presId="urn:microsoft.com/office/officeart/2008/layout/PictureAccentList"/>
    <dgm:cxn modelId="{721A5F9E-3B7F-4F4D-86F5-4E66B9EA8F33}" type="presParOf" srcId="{D3E46387-6636-4CEF-8D82-DFCB1AE864CC}" destId="{56BB4EEB-0B41-4347-8FF0-57760F991082}" srcOrd="0" destOrd="0" presId="urn:microsoft.com/office/officeart/2008/layout/PictureAccentList"/>
    <dgm:cxn modelId="{84BF13BA-152A-4C43-B5FA-B4F5D93C161E}" type="presParOf" srcId="{D3E46387-6636-4CEF-8D82-DFCB1AE864CC}" destId="{1BE63C53-58C2-474D-93E8-D71DDF37DA6C}" srcOrd="1" destOrd="0" presId="urn:microsoft.com/office/officeart/2008/layout/PictureAccentList"/>
  </dgm:cxnLst>
  <dgm:bg>
    <a:effectLst>
      <a:glow rad="63500">
        <a:schemeClr val="accent3">
          <a:satMod val="175000"/>
          <a:alpha val="40000"/>
        </a:schemeClr>
      </a:glow>
    </a:effectLst>
  </dgm:bg>
  <dgm:whole>
    <a:ln cmpd="sng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BE970-6A8E-4C63-A844-96FF39FD29E9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31EDD2-C677-457C-8A38-02B92C8E6323}">
      <dgm:prSet phldrT="[Texto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 smtClean="0"/>
            <a:t>Lúdicas/Culturales</a:t>
          </a:r>
          <a:endParaRPr lang="es-ES" dirty="0"/>
        </a:p>
      </dgm:t>
    </dgm:pt>
    <dgm:pt modelId="{EBE918C9-47DF-4814-AC12-2E1B60C10341}" type="parTrans" cxnId="{835291DE-7174-4A09-9885-FFC3C204A1A0}">
      <dgm:prSet/>
      <dgm:spPr/>
      <dgm:t>
        <a:bodyPr/>
        <a:lstStyle/>
        <a:p>
          <a:endParaRPr lang="es-ES"/>
        </a:p>
      </dgm:t>
    </dgm:pt>
    <dgm:pt modelId="{B83D180F-4FD8-468E-83C7-9C2E6D4E8A37}" type="sibTrans" cxnId="{835291DE-7174-4A09-9885-FFC3C204A1A0}">
      <dgm:prSet/>
      <dgm:spPr/>
      <dgm:t>
        <a:bodyPr/>
        <a:lstStyle/>
        <a:p>
          <a:endParaRPr lang="es-ES"/>
        </a:p>
      </dgm:t>
    </dgm:pt>
    <dgm:pt modelId="{94126E5D-9A6E-48FE-91FA-9FD789A96FB2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Idiomas</a:t>
          </a:r>
          <a:endParaRPr lang="es-ES" dirty="0"/>
        </a:p>
      </dgm:t>
    </dgm:pt>
    <dgm:pt modelId="{61ED5519-0F20-45AC-AD0B-80BD6AB0091C}" type="parTrans" cxnId="{D42C61F4-8F50-4C84-931E-CF98DFE50A7A}">
      <dgm:prSet/>
      <dgm:spPr/>
      <dgm:t>
        <a:bodyPr/>
        <a:lstStyle/>
        <a:p>
          <a:endParaRPr lang="es-ES"/>
        </a:p>
      </dgm:t>
    </dgm:pt>
    <dgm:pt modelId="{BD601560-A81B-4F1D-BA61-96D00E7397F0}" type="sibTrans" cxnId="{D42C61F4-8F50-4C84-931E-CF98DFE50A7A}">
      <dgm:prSet/>
      <dgm:spPr/>
      <dgm:t>
        <a:bodyPr/>
        <a:lstStyle/>
        <a:p>
          <a:endParaRPr lang="es-ES"/>
        </a:p>
      </dgm:t>
    </dgm:pt>
    <dgm:pt modelId="{67311773-0A6B-47C4-9BA3-3AEEFFF69AD2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Salidas</a:t>
          </a:r>
          <a:endParaRPr lang="es-ES" dirty="0"/>
        </a:p>
      </dgm:t>
    </dgm:pt>
    <dgm:pt modelId="{EDAAB81D-D03C-48EF-B7FA-E82C3A402744}" type="parTrans" cxnId="{ED477DA3-01E8-412D-BE5E-059134EE7F4F}">
      <dgm:prSet/>
      <dgm:spPr/>
      <dgm:t>
        <a:bodyPr/>
        <a:lstStyle/>
        <a:p>
          <a:endParaRPr lang="es-ES"/>
        </a:p>
      </dgm:t>
    </dgm:pt>
    <dgm:pt modelId="{88809E56-DD88-4553-8268-5D1E4054A337}" type="sibTrans" cxnId="{ED477DA3-01E8-412D-BE5E-059134EE7F4F}">
      <dgm:prSet/>
      <dgm:spPr/>
      <dgm:t>
        <a:bodyPr/>
        <a:lstStyle/>
        <a:p>
          <a:endParaRPr lang="es-ES"/>
        </a:p>
      </dgm:t>
    </dgm:pt>
    <dgm:pt modelId="{77264525-2AA3-48A3-9C0F-F9397BD217E5}">
      <dgm:prSet phldrT="[Texto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dirty="0" smtClean="0"/>
            <a:t>Salud/Crecimiento personal</a:t>
          </a:r>
          <a:endParaRPr lang="es-ES" dirty="0"/>
        </a:p>
      </dgm:t>
    </dgm:pt>
    <dgm:pt modelId="{406A17C8-7084-4AB2-9678-173E3E1EDD59}" type="parTrans" cxnId="{555058AD-3C13-40D0-8C41-723AA9EEAB74}">
      <dgm:prSet/>
      <dgm:spPr/>
      <dgm:t>
        <a:bodyPr/>
        <a:lstStyle/>
        <a:p>
          <a:endParaRPr lang="es-ES"/>
        </a:p>
      </dgm:t>
    </dgm:pt>
    <dgm:pt modelId="{B47F95DE-A14C-4754-AFB9-31AEFB8DA701}" type="sibTrans" cxnId="{555058AD-3C13-40D0-8C41-723AA9EEAB74}">
      <dgm:prSet/>
      <dgm:spPr/>
      <dgm:t>
        <a:bodyPr/>
        <a:lstStyle/>
        <a:p>
          <a:endParaRPr lang="es-ES"/>
        </a:p>
      </dgm:t>
    </dgm:pt>
    <dgm:pt modelId="{3DE1F395-6F7E-43C2-86CC-E38BC00D389F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Taller sexualidad</a:t>
          </a:r>
          <a:endParaRPr lang="es-ES" dirty="0"/>
        </a:p>
      </dgm:t>
    </dgm:pt>
    <dgm:pt modelId="{998C1FF8-730F-4EF0-9773-2FF46CDCEABF}" type="parTrans" cxnId="{4EA0544A-2962-4A3F-930B-4EEAA58449A1}">
      <dgm:prSet/>
      <dgm:spPr/>
      <dgm:t>
        <a:bodyPr/>
        <a:lstStyle/>
        <a:p>
          <a:endParaRPr lang="es-ES"/>
        </a:p>
      </dgm:t>
    </dgm:pt>
    <dgm:pt modelId="{0C1AE48C-8C96-405E-B617-D8DF410701E7}" type="sibTrans" cxnId="{4EA0544A-2962-4A3F-930B-4EEAA58449A1}">
      <dgm:prSet/>
      <dgm:spPr/>
      <dgm:t>
        <a:bodyPr/>
        <a:lstStyle/>
        <a:p>
          <a:endParaRPr lang="es-ES"/>
        </a:p>
      </dgm:t>
    </dgm:pt>
    <dgm:pt modelId="{3C34E607-E08C-49E5-8DFB-05601AA46F68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Taller autoestima</a:t>
          </a:r>
          <a:endParaRPr lang="es-ES" dirty="0"/>
        </a:p>
      </dgm:t>
    </dgm:pt>
    <dgm:pt modelId="{A25A0B6D-6EC2-450C-8B9A-B2C9039D16AE}" type="parTrans" cxnId="{EA09C306-D2FA-4DF6-8DBC-72A7C99F763D}">
      <dgm:prSet/>
      <dgm:spPr/>
      <dgm:t>
        <a:bodyPr/>
        <a:lstStyle/>
        <a:p>
          <a:endParaRPr lang="es-ES"/>
        </a:p>
      </dgm:t>
    </dgm:pt>
    <dgm:pt modelId="{FCCFA0E3-35D1-4B3C-A6FD-56A067245C2F}" type="sibTrans" cxnId="{EA09C306-D2FA-4DF6-8DBC-72A7C99F763D}">
      <dgm:prSet/>
      <dgm:spPr/>
      <dgm:t>
        <a:bodyPr/>
        <a:lstStyle/>
        <a:p>
          <a:endParaRPr lang="es-ES"/>
        </a:p>
      </dgm:t>
    </dgm:pt>
    <dgm:pt modelId="{D351C167-49C2-42DE-B3B8-01A32C6D0FC6}">
      <dgm:prSet phldrT="[Texto]"/>
      <dgm:spPr>
        <a:solidFill>
          <a:schemeClr val="accent3"/>
        </a:solidFill>
      </dgm:spPr>
      <dgm:t>
        <a:bodyPr/>
        <a:lstStyle/>
        <a:p>
          <a:r>
            <a:rPr lang="es-ES" dirty="0" smtClean="0"/>
            <a:t>Grupo de mujeres</a:t>
          </a:r>
          <a:endParaRPr lang="es-ES" dirty="0"/>
        </a:p>
      </dgm:t>
    </dgm:pt>
    <dgm:pt modelId="{451C5782-D5C8-4E68-B46E-726BD80BA1EE}" type="parTrans" cxnId="{E40847A6-FD1F-4D4E-8855-CE6B4C433E35}">
      <dgm:prSet/>
      <dgm:spPr/>
      <dgm:t>
        <a:bodyPr/>
        <a:lstStyle/>
        <a:p>
          <a:endParaRPr lang="es-ES"/>
        </a:p>
      </dgm:t>
    </dgm:pt>
    <dgm:pt modelId="{A4F8D521-5464-4135-883C-AAC20ED452F1}" type="sibTrans" cxnId="{E40847A6-FD1F-4D4E-8855-CE6B4C433E35}">
      <dgm:prSet/>
      <dgm:spPr/>
      <dgm:t>
        <a:bodyPr/>
        <a:lstStyle/>
        <a:p>
          <a:endParaRPr lang="es-ES"/>
        </a:p>
      </dgm:t>
    </dgm:pt>
    <dgm:pt modelId="{1148A045-8464-407B-A501-C1BEADD31ED6}" type="pres">
      <dgm:prSet presAssocID="{B05BE970-6A8E-4C63-A844-96FF39FD29E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E5DEF1-83F9-44AD-93D4-E7037D612760}" type="pres">
      <dgm:prSet presAssocID="{B05BE970-6A8E-4C63-A844-96FF39FD29E9}" presName="dummyMaxCanvas" presStyleCnt="0"/>
      <dgm:spPr/>
    </dgm:pt>
    <dgm:pt modelId="{BCD6A17A-9747-4676-92FA-7908F7D1A6D9}" type="pres">
      <dgm:prSet presAssocID="{B05BE970-6A8E-4C63-A844-96FF39FD29E9}" presName="parentComposite" presStyleCnt="0"/>
      <dgm:spPr/>
    </dgm:pt>
    <dgm:pt modelId="{E2685D8D-335C-4AFD-87F5-6FD97BB401E5}" type="pres">
      <dgm:prSet presAssocID="{B05BE970-6A8E-4C63-A844-96FF39FD29E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B6E4D633-90E1-41D8-9E27-D1F02484D70E}" type="pres">
      <dgm:prSet presAssocID="{B05BE970-6A8E-4C63-A844-96FF39FD29E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89011C3C-AA13-4B59-BE01-19F06D672390}" type="pres">
      <dgm:prSet presAssocID="{B05BE970-6A8E-4C63-A844-96FF39FD29E9}" presName="childrenComposite" presStyleCnt="0"/>
      <dgm:spPr/>
    </dgm:pt>
    <dgm:pt modelId="{3318F2AE-7E49-4D3E-A560-70A5D2BE1F47}" type="pres">
      <dgm:prSet presAssocID="{B05BE970-6A8E-4C63-A844-96FF39FD29E9}" presName="dummyMaxCanvas_ChildArea" presStyleCnt="0"/>
      <dgm:spPr/>
    </dgm:pt>
    <dgm:pt modelId="{01B0F369-5453-4FA9-9588-5D514D4EC846}" type="pres">
      <dgm:prSet presAssocID="{B05BE970-6A8E-4C63-A844-96FF39FD29E9}" presName="fulcrum" presStyleLbl="alignAccFollowNode1" presStyleIdx="2" presStyleCnt="4"/>
      <dgm:spPr/>
    </dgm:pt>
    <dgm:pt modelId="{10F6F7AF-76E5-4A99-A3A1-B80A4AA971C5}" type="pres">
      <dgm:prSet presAssocID="{B05BE970-6A8E-4C63-A844-96FF39FD29E9}" presName="balance_23" presStyleLbl="alignAccFollowNode1" presStyleIdx="3" presStyleCnt="4" custAng="21360000">
        <dgm:presLayoutVars>
          <dgm:bulletEnabled val="1"/>
        </dgm:presLayoutVars>
      </dgm:prSet>
      <dgm:spPr/>
    </dgm:pt>
    <dgm:pt modelId="{02D2DD33-FE03-444D-A56A-9EAB04352FE3}" type="pres">
      <dgm:prSet presAssocID="{B05BE970-6A8E-4C63-A844-96FF39FD29E9}" presName="right_23_1" presStyleLbl="node1" presStyleIdx="0" presStyleCnt="5" custAng="2136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7D3E8F-E2AC-4974-A6C8-ED78AB793584}" type="pres">
      <dgm:prSet presAssocID="{B05BE970-6A8E-4C63-A844-96FF39FD29E9}" presName="right_23_2" presStyleLbl="node1" presStyleIdx="1" presStyleCnt="5" custAng="2136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0E959F-5D6C-4FB4-95B3-439BD99C3286}" type="pres">
      <dgm:prSet presAssocID="{B05BE970-6A8E-4C63-A844-96FF39FD29E9}" presName="right_23_3" presStyleLbl="node1" presStyleIdx="2" presStyleCnt="5" custAng="2136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F73370-D9EF-4817-88F6-0099EC6CBEAD}" type="pres">
      <dgm:prSet presAssocID="{B05BE970-6A8E-4C63-A844-96FF39FD29E9}" presName="left_23_1" presStyleLbl="node1" presStyleIdx="3" presStyleCnt="5" custAng="2136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87A74-FFAD-4E0A-9840-655535B031CF}" type="pres">
      <dgm:prSet presAssocID="{B05BE970-6A8E-4C63-A844-96FF39FD29E9}" presName="left_23_2" presStyleLbl="node1" presStyleIdx="4" presStyleCnt="5" custAng="2136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06365D-9B86-4031-A51B-B785A69ED1C1}" type="presOf" srcId="{67311773-0A6B-47C4-9BA3-3AEEFFF69AD2}" destId="{15287A74-FFAD-4E0A-9840-655535B031CF}" srcOrd="0" destOrd="0" presId="urn:microsoft.com/office/officeart/2005/8/layout/balance1"/>
    <dgm:cxn modelId="{4EA0544A-2962-4A3F-930B-4EEAA58449A1}" srcId="{77264525-2AA3-48A3-9C0F-F9397BD217E5}" destId="{3DE1F395-6F7E-43C2-86CC-E38BC00D389F}" srcOrd="0" destOrd="0" parTransId="{998C1FF8-730F-4EF0-9773-2FF46CDCEABF}" sibTransId="{0C1AE48C-8C96-405E-B617-D8DF410701E7}"/>
    <dgm:cxn modelId="{CC97532A-0519-41B1-9CE0-D47145714BF0}" type="presOf" srcId="{B05BE970-6A8E-4C63-A844-96FF39FD29E9}" destId="{1148A045-8464-407B-A501-C1BEADD31ED6}" srcOrd="0" destOrd="0" presId="urn:microsoft.com/office/officeart/2005/8/layout/balance1"/>
    <dgm:cxn modelId="{8D7F03D4-40C4-4D1A-B15D-AF28E41EA336}" type="presOf" srcId="{77264525-2AA3-48A3-9C0F-F9397BD217E5}" destId="{B6E4D633-90E1-41D8-9E27-D1F02484D70E}" srcOrd="0" destOrd="0" presId="urn:microsoft.com/office/officeart/2005/8/layout/balance1"/>
    <dgm:cxn modelId="{EA09C306-D2FA-4DF6-8DBC-72A7C99F763D}" srcId="{77264525-2AA3-48A3-9C0F-F9397BD217E5}" destId="{3C34E607-E08C-49E5-8DFB-05601AA46F68}" srcOrd="1" destOrd="0" parTransId="{A25A0B6D-6EC2-450C-8B9A-B2C9039D16AE}" sibTransId="{FCCFA0E3-35D1-4B3C-A6FD-56A067245C2F}"/>
    <dgm:cxn modelId="{FA3CAA8A-5C74-43F4-A694-49C6916C48CC}" type="presOf" srcId="{3131EDD2-C677-457C-8A38-02B92C8E6323}" destId="{E2685D8D-335C-4AFD-87F5-6FD97BB401E5}" srcOrd="0" destOrd="0" presId="urn:microsoft.com/office/officeart/2005/8/layout/balance1"/>
    <dgm:cxn modelId="{DFE6CB01-C629-4359-A4C0-DD891CCC7383}" type="presOf" srcId="{94126E5D-9A6E-48FE-91FA-9FD789A96FB2}" destId="{0DF73370-D9EF-4817-88F6-0099EC6CBEAD}" srcOrd="0" destOrd="0" presId="urn:microsoft.com/office/officeart/2005/8/layout/balance1"/>
    <dgm:cxn modelId="{ED477DA3-01E8-412D-BE5E-059134EE7F4F}" srcId="{3131EDD2-C677-457C-8A38-02B92C8E6323}" destId="{67311773-0A6B-47C4-9BA3-3AEEFFF69AD2}" srcOrd="1" destOrd="0" parTransId="{EDAAB81D-D03C-48EF-B7FA-E82C3A402744}" sibTransId="{88809E56-DD88-4553-8268-5D1E4054A337}"/>
    <dgm:cxn modelId="{555058AD-3C13-40D0-8C41-723AA9EEAB74}" srcId="{B05BE970-6A8E-4C63-A844-96FF39FD29E9}" destId="{77264525-2AA3-48A3-9C0F-F9397BD217E5}" srcOrd="1" destOrd="0" parTransId="{406A17C8-7084-4AB2-9678-173E3E1EDD59}" sibTransId="{B47F95DE-A14C-4754-AFB9-31AEFB8DA701}"/>
    <dgm:cxn modelId="{835291DE-7174-4A09-9885-FFC3C204A1A0}" srcId="{B05BE970-6A8E-4C63-A844-96FF39FD29E9}" destId="{3131EDD2-C677-457C-8A38-02B92C8E6323}" srcOrd="0" destOrd="0" parTransId="{EBE918C9-47DF-4814-AC12-2E1B60C10341}" sibTransId="{B83D180F-4FD8-468E-83C7-9C2E6D4E8A37}"/>
    <dgm:cxn modelId="{B5D600BF-34F8-4729-9090-7B6BABD745E9}" type="presOf" srcId="{D351C167-49C2-42DE-B3B8-01A32C6D0FC6}" destId="{D70E959F-5D6C-4FB4-95B3-439BD99C3286}" srcOrd="0" destOrd="0" presId="urn:microsoft.com/office/officeart/2005/8/layout/balance1"/>
    <dgm:cxn modelId="{CE89316E-F84D-436D-BE05-179E4952D4C0}" type="presOf" srcId="{3DE1F395-6F7E-43C2-86CC-E38BC00D389F}" destId="{02D2DD33-FE03-444D-A56A-9EAB04352FE3}" srcOrd="0" destOrd="0" presId="urn:microsoft.com/office/officeart/2005/8/layout/balance1"/>
    <dgm:cxn modelId="{597A6BAA-D928-42C2-BA83-573442E76187}" type="presOf" srcId="{3C34E607-E08C-49E5-8DFB-05601AA46F68}" destId="{5C7D3E8F-E2AC-4974-A6C8-ED78AB793584}" srcOrd="0" destOrd="0" presId="urn:microsoft.com/office/officeart/2005/8/layout/balance1"/>
    <dgm:cxn modelId="{D42C61F4-8F50-4C84-931E-CF98DFE50A7A}" srcId="{3131EDD2-C677-457C-8A38-02B92C8E6323}" destId="{94126E5D-9A6E-48FE-91FA-9FD789A96FB2}" srcOrd="0" destOrd="0" parTransId="{61ED5519-0F20-45AC-AD0B-80BD6AB0091C}" sibTransId="{BD601560-A81B-4F1D-BA61-96D00E7397F0}"/>
    <dgm:cxn modelId="{E40847A6-FD1F-4D4E-8855-CE6B4C433E35}" srcId="{77264525-2AA3-48A3-9C0F-F9397BD217E5}" destId="{D351C167-49C2-42DE-B3B8-01A32C6D0FC6}" srcOrd="2" destOrd="0" parTransId="{451C5782-D5C8-4E68-B46E-726BD80BA1EE}" sibTransId="{A4F8D521-5464-4135-883C-AAC20ED452F1}"/>
    <dgm:cxn modelId="{D2C4434B-2B2F-478A-833B-B2773CAF989C}" type="presParOf" srcId="{1148A045-8464-407B-A501-C1BEADD31ED6}" destId="{2AE5DEF1-83F9-44AD-93D4-E7037D612760}" srcOrd="0" destOrd="0" presId="urn:microsoft.com/office/officeart/2005/8/layout/balance1"/>
    <dgm:cxn modelId="{4779941A-AE07-46B6-BB09-A76FB1884F92}" type="presParOf" srcId="{1148A045-8464-407B-A501-C1BEADD31ED6}" destId="{BCD6A17A-9747-4676-92FA-7908F7D1A6D9}" srcOrd="1" destOrd="0" presId="urn:microsoft.com/office/officeart/2005/8/layout/balance1"/>
    <dgm:cxn modelId="{2DAE4F00-5D82-49CB-B666-36B877569280}" type="presParOf" srcId="{BCD6A17A-9747-4676-92FA-7908F7D1A6D9}" destId="{E2685D8D-335C-4AFD-87F5-6FD97BB401E5}" srcOrd="0" destOrd="0" presId="urn:microsoft.com/office/officeart/2005/8/layout/balance1"/>
    <dgm:cxn modelId="{7A03C1DE-D972-4A6A-85D5-6D709D6D4BC8}" type="presParOf" srcId="{BCD6A17A-9747-4676-92FA-7908F7D1A6D9}" destId="{B6E4D633-90E1-41D8-9E27-D1F02484D70E}" srcOrd="1" destOrd="0" presId="urn:microsoft.com/office/officeart/2005/8/layout/balance1"/>
    <dgm:cxn modelId="{4DA00C91-3BDA-443F-9175-5CA716C6238A}" type="presParOf" srcId="{1148A045-8464-407B-A501-C1BEADD31ED6}" destId="{89011C3C-AA13-4B59-BE01-19F06D672390}" srcOrd="2" destOrd="0" presId="urn:microsoft.com/office/officeart/2005/8/layout/balance1"/>
    <dgm:cxn modelId="{3F4D4742-152F-49F6-B01A-56AC1AC6437E}" type="presParOf" srcId="{89011C3C-AA13-4B59-BE01-19F06D672390}" destId="{3318F2AE-7E49-4D3E-A560-70A5D2BE1F47}" srcOrd="0" destOrd="0" presId="urn:microsoft.com/office/officeart/2005/8/layout/balance1"/>
    <dgm:cxn modelId="{F37BCEF0-59CC-42C1-8EC7-3D0EA1EAA871}" type="presParOf" srcId="{89011C3C-AA13-4B59-BE01-19F06D672390}" destId="{01B0F369-5453-4FA9-9588-5D514D4EC846}" srcOrd="1" destOrd="0" presId="urn:microsoft.com/office/officeart/2005/8/layout/balance1"/>
    <dgm:cxn modelId="{DD226839-0803-4F3D-AC8C-A58F370343B6}" type="presParOf" srcId="{89011C3C-AA13-4B59-BE01-19F06D672390}" destId="{10F6F7AF-76E5-4A99-A3A1-B80A4AA971C5}" srcOrd="2" destOrd="0" presId="urn:microsoft.com/office/officeart/2005/8/layout/balance1"/>
    <dgm:cxn modelId="{5BF38EC3-39BC-4FC9-955B-4B1015398335}" type="presParOf" srcId="{89011C3C-AA13-4B59-BE01-19F06D672390}" destId="{02D2DD33-FE03-444D-A56A-9EAB04352FE3}" srcOrd="3" destOrd="0" presId="urn:microsoft.com/office/officeart/2005/8/layout/balance1"/>
    <dgm:cxn modelId="{849776BF-B1CC-47F9-9E79-089B05F95A23}" type="presParOf" srcId="{89011C3C-AA13-4B59-BE01-19F06D672390}" destId="{5C7D3E8F-E2AC-4974-A6C8-ED78AB793584}" srcOrd="4" destOrd="0" presId="urn:microsoft.com/office/officeart/2005/8/layout/balance1"/>
    <dgm:cxn modelId="{A61302A1-596F-4146-ADED-A46C4E852878}" type="presParOf" srcId="{89011C3C-AA13-4B59-BE01-19F06D672390}" destId="{D70E959F-5D6C-4FB4-95B3-439BD99C3286}" srcOrd="5" destOrd="0" presId="urn:microsoft.com/office/officeart/2005/8/layout/balance1"/>
    <dgm:cxn modelId="{52F44EA5-B68D-4688-841D-7A21BE020E24}" type="presParOf" srcId="{89011C3C-AA13-4B59-BE01-19F06D672390}" destId="{0DF73370-D9EF-4817-88F6-0099EC6CBEAD}" srcOrd="6" destOrd="0" presId="urn:microsoft.com/office/officeart/2005/8/layout/balance1"/>
    <dgm:cxn modelId="{58E0AD2B-F103-4F3A-AFA2-9DF7F9B735DD}" type="presParOf" srcId="{89011C3C-AA13-4B59-BE01-19F06D672390}" destId="{15287A74-FFAD-4E0A-9840-655535B031C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2EB14-FEF4-483F-A5B2-785B490D4029}">
      <dsp:nvSpPr>
        <dsp:cNvPr id="0" name=""/>
        <dsp:cNvSpPr/>
      </dsp:nvSpPr>
      <dsp:spPr>
        <a:xfrm>
          <a:off x="296329" y="2247"/>
          <a:ext cx="5600028" cy="135116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baseline="0" dirty="0" smtClean="0"/>
            <a:t>Sensibilización social</a:t>
          </a:r>
          <a:endParaRPr lang="es-ES" sz="4500" kern="1200" baseline="0" dirty="0"/>
        </a:p>
      </dsp:txBody>
      <dsp:txXfrm>
        <a:off x="335903" y="41821"/>
        <a:ext cx="5520880" cy="1272021"/>
      </dsp:txXfrm>
    </dsp:sp>
    <dsp:sp modelId="{A546EF80-B2C2-4948-84AE-CE916A22DBE2}">
      <dsp:nvSpPr>
        <dsp:cNvPr id="0" name=""/>
        <dsp:cNvSpPr/>
      </dsp:nvSpPr>
      <dsp:spPr>
        <a:xfrm>
          <a:off x="216019" y="1596627"/>
          <a:ext cx="1511783" cy="135116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6A717-15BF-49DA-A9AF-95FA451BAA0E}">
      <dsp:nvSpPr>
        <dsp:cNvPr id="0" name=""/>
        <dsp:cNvSpPr/>
      </dsp:nvSpPr>
      <dsp:spPr>
        <a:xfrm>
          <a:off x="1768723" y="1596627"/>
          <a:ext cx="4167788" cy="135116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Difusión en los medios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1834694" y="1662598"/>
        <a:ext cx="4035846" cy="1219227"/>
      </dsp:txXfrm>
    </dsp:sp>
    <dsp:sp modelId="{6F7A93CC-BE03-4389-8D82-BEBBC8A0E0F0}">
      <dsp:nvSpPr>
        <dsp:cNvPr id="0" name=""/>
        <dsp:cNvSpPr/>
      </dsp:nvSpPr>
      <dsp:spPr>
        <a:xfrm>
          <a:off x="336483" y="3109937"/>
          <a:ext cx="1351169" cy="135116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AA233-C811-4655-BFE7-14B3A4F4829A}">
      <dsp:nvSpPr>
        <dsp:cNvPr id="0" name=""/>
        <dsp:cNvSpPr/>
      </dsp:nvSpPr>
      <dsp:spPr>
        <a:xfrm>
          <a:off x="1768723" y="3109937"/>
          <a:ext cx="4167788" cy="135116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Trípticos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1834694" y="3175908"/>
        <a:ext cx="4035846" cy="1219227"/>
      </dsp:txXfrm>
    </dsp:sp>
    <dsp:sp modelId="{C7834823-14C7-4DD3-BEE5-DE486665D3EE}">
      <dsp:nvSpPr>
        <dsp:cNvPr id="0" name=""/>
        <dsp:cNvSpPr/>
      </dsp:nvSpPr>
      <dsp:spPr>
        <a:xfrm>
          <a:off x="336483" y="4623247"/>
          <a:ext cx="1351169" cy="135116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41D8A-3F44-42C7-B285-A695FD63634C}">
      <dsp:nvSpPr>
        <dsp:cNvPr id="0" name=""/>
        <dsp:cNvSpPr/>
      </dsp:nvSpPr>
      <dsp:spPr>
        <a:xfrm>
          <a:off x="1768723" y="4623247"/>
          <a:ext cx="4167788" cy="135116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Actos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1834694" y="4689218"/>
        <a:ext cx="4035846" cy="1219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2EB14-FEF4-483F-A5B2-785B490D4029}">
      <dsp:nvSpPr>
        <dsp:cNvPr id="0" name=""/>
        <dsp:cNvSpPr/>
      </dsp:nvSpPr>
      <dsp:spPr>
        <a:xfrm>
          <a:off x="432045" y="1415"/>
          <a:ext cx="5328596" cy="107830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baseline="0" dirty="0" smtClean="0"/>
            <a:t>Información/Formación</a:t>
          </a:r>
          <a:endParaRPr lang="es-ES" sz="4000" kern="1200" baseline="0" dirty="0"/>
        </a:p>
      </dsp:txBody>
      <dsp:txXfrm>
        <a:off x="463628" y="32998"/>
        <a:ext cx="5265430" cy="1015143"/>
      </dsp:txXfrm>
    </dsp:sp>
    <dsp:sp modelId="{A546EF80-B2C2-4948-84AE-CE916A22DBE2}">
      <dsp:nvSpPr>
        <dsp:cNvPr id="0" name=""/>
        <dsp:cNvSpPr/>
      </dsp:nvSpPr>
      <dsp:spPr>
        <a:xfrm>
          <a:off x="915658" y="1407897"/>
          <a:ext cx="906448" cy="81015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6A717-15BF-49DA-A9AF-95FA451BAA0E}">
      <dsp:nvSpPr>
        <dsp:cNvPr id="0" name=""/>
        <dsp:cNvSpPr/>
      </dsp:nvSpPr>
      <dsp:spPr>
        <a:xfrm>
          <a:off x="2298746" y="1273820"/>
          <a:ext cx="3326129" cy="107830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Trípticos </a:t>
          </a:r>
          <a:r>
            <a:rPr lang="es-ES" sz="2500" b="1" i="0" kern="1200" baseline="0" dirty="0" err="1" smtClean="0">
              <a:solidFill>
                <a:schemeClr val="bg2">
                  <a:lumMod val="50000"/>
                </a:schemeClr>
              </a:solidFill>
            </a:rPr>
            <a:t>info.enfermedades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2351394" y="1326468"/>
        <a:ext cx="3220833" cy="973013"/>
      </dsp:txXfrm>
    </dsp:sp>
    <dsp:sp modelId="{6F7A93CC-BE03-4389-8D82-BEBBC8A0E0F0}">
      <dsp:nvSpPr>
        <dsp:cNvPr id="0" name=""/>
        <dsp:cNvSpPr/>
      </dsp:nvSpPr>
      <dsp:spPr>
        <a:xfrm>
          <a:off x="861775" y="2481526"/>
          <a:ext cx="1078309" cy="107830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AA233-C811-4655-BFE7-14B3A4F4829A}">
      <dsp:nvSpPr>
        <dsp:cNvPr id="0" name=""/>
        <dsp:cNvSpPr/>
      </dsp:nvSpPr>
      <dsp:spPr>
        <a:xfrm>
          <a:off x="2298746" y="2481526"/>
          <a:ext cx="3326129" cy="107830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“</a:t>
          </a:r>
          <a:r>
            <a:rPr lang="es-ES" sz="2500" b="1" i="0" kern="1200" baseline="0" dirty="0" err="1" smtClean="0">
              <a:solidFill>
                <a:schemeClr val="bg2">
                  <a:lumMod val="50000"/>
                </a:schemeClr>
              </a:solidFill>
            </a:rPr>
            <a:t>Acollides</a:t>
          </a: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”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2351394" y="2534174"/>
        <a:ext cx="3220833" cy="973013"/>
      </dsp:txXfrm>
    </dsp:sp>
    <dsp:sp modelId="{C7834823-14C7-4DD3-BEE5-DE486665D3EE}">
      <dsp:nvSpPr>
        <dsp:cNvPr id="0" name=""/>
        <dsp:cNvSpPr/>
      </dsp:nvSpPr>
      <dsp:spPr>
        <a:xfrm>
          <a:off x="1032676" y="3860134"/>
          <a:ext cx="736506" cy="7365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41D8A-3F44-42C7-B285-A695FD63634C}">
      <dsp:nvSpPr>
        <dsp:cNvPr id="0" name=""/>
        <dsp:cNvSpPr/>
      </dsp:nvSpPr>
      <dsp:spPr>
        <a:xfrm>
          <a:off x="2298746" y="3689233"/>
          <a:ext cx="3326129" cy="107830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Conferencias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2351394" y="3741881"/>
        <a:ext cx="3220833" cy="973013"/>
      </dsp:txXfrm>
    </dsp:sp>
    <dsp:sp modelId="{9DBDEB63-F302-4C6F-8455-6C61A1B15DE2}">
      <dsp:nvSpPr>
        <dsp:cNvPr id="0" name=""/>
        <dsp:cNvSpPr/>
      </dsp:nvSpPr>
      <dsp:spPr>
        <a:xfrm>
          <a:off x="1124257" y="5159421"/>
          <a:ext cx="553345" cy="5533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B5F71-2591-446F-B446-F0109614C7B5}">
      <dsp:nvSpPr>
        <dsp:cNvPr id="0" name=""/>
        <dsp:cNvSpPr/>
      </dsp:nvSpPr>
      <dsp:spPr>
        <a:xfrm>
          <a:off x="2362508" y="4896939"/>
          <a:ext cx="3326129" cy="107830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Estudios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2415156" y="4949587"/>
        <a:ext cx="3220833" cy="973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2EB14-FEF4-483F-A5B2-785B490D4029}">
      <dsp:nvSpPr>
        <dsp:cNvPr id="0" name=""/>
        <dsp:cNvSpPr/>
      </dsp:nvSpPr>
      <dsp:spPr>
        <a:xfrm>
          <a:off x="861775" y="1415"/>
          <a:ext cx="4469137" cy="107830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baseline="0" dirty="0" smtClean="0"/>
            <a:t>Servicios</a:t>
          </a:r>
          <a:endParaRPr lang="es-ES" sz="4500" kern="1200" baseline="0" dirty="0"/>
        </a:p>
      </dsp:txBody>
      <dsp:txXfrm>
        <a:off x="893358" y="32998"/>
        <a:ext cx="4405971" cy="1015143"/>
      </dsp:txXfrm>
    </dsp:sp>
    <dsp:sp modelId="{A546EF80-B2C2-4948-84AE-CE916A22DBE2}">
      <dsp:nvSpPr>
        <dsp:cNvPr id="0" name=""/>
        <dsp:cNvSpPr/>
      </dsp:nvSpPr>
      <dsp:spPr>
        <a:xfrm>
          <a:off x="797683" y="1273820"/>
          <a:ext cx="1206487" cy="107830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6A717-15BF-49DA-A9AF-95FA451BAA0E}">
      <dsp:nvSpPr>
        <dsp:cNvPr id="0" name=""/>
        <dsp:cNvSpPr/>
      </dsp:nvSpPr>
      <dsp:spPr>
        <a:xfrm>
          <a:off x="2036827" y="1273820"/>
          <a:ext cx="3326129" cy="107830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err="1" smtClean="0">
              <a:solidFill>
                <a:schemeClr val="bg2">
                  <a:lumMod val="50000"/>
                </a:schemeClr>
              </a:solidFill>
            </a:rPr>
            <a:t>GAM’s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2089475" y="1326468"/>
        <a:ext cx="3220833" cy="973013"/>
      </dsp:txXfrm>
    </dsp:sp>
    <dsp:sp modelId="{6F7A93CC-BE03-4389-8D82-BEBBC8A0E0F0}">
      <dsp:nvSpPr>
        <dsp:cNvPr id="0" name=""/>
        <dsp:cNvSpPr/>
      </dsp:nvSpPr>
      <dsp:spPr>
        <a:xfrm>
          <a:off x="893820" y="2481526"/>
          <a:ext cx="1078309" cy="107830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AA233-C811-4655-BFE7-14B3A4F4829A}">
      <dsp:nvSpPr>
        <dsp:cNvPr id="0" name=""/>
        <dsp:cNvSpPr/>
      </dsp:nvSpPr>
      <dsp:spPr>
        <a:xfrm>
          <a:off x="2036827" y="2481526"/>
          <a:ext cx="3326129" cy="107830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Fisioterapia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2089475" y="2534174"/>
        <a:ext cx="3220833" cy="973013"/>
      </dsp:txXfrm>
    </dsp:sp>
    <dsp:sp modelId="{C7834823-14C7-4DD3-BEE5-DE486665D3EE}">
      <dsp:nvSpPr>
        <dsp:cNvPr id="0" name=""/>
        <dsp:cNvSpPr/>
      </dsp:nvSpPr>
      <dsp:spPr>
        <a:xfrm>
          <a:off x="893820" y="3689233"/>
          <a:ext cx="1078309" cy="107830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41D8A-3F44-42C7-B285-A695FD63634C}">
      <dsp:nvSpPr>
        <dsp:cNvPr id="0" name=""/>
        <dsp:cNvSpPr/>
      </dsp:nvSpPr>
      <dsp:spPr>
        <a:xfrm>
          <a:off x="2036827" y="3689233"/>
          <a:ext cx="3326129" cy="107830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Psicoterapia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2089475" y="3741881"/>
        <a:ext cx="3220833" cy="973013"/>
      </dsp:txXfrm>
    </dsp:sp>
    <dsp:sp modelId="{56BB4EEB-0B41-4347-8FF0-57760F991082}">
      <dsp:nvSpPr>
        <dsp:cNvPr id="0" name=""/>
        <dsp:cNvSpPr/>
      </dsp:nvSpPr>
      <dsp:spPr>
        <a:xfrm>
          <a:off x="893820" y="4896939"/>
          <a:ext cx="1078309" cy="107830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63C53-58C2-474D-93E8-D71DDF37DA6C}">
      <dsp:nvSpPr>
        <dsp:cNvPr id="0" name=""/>
        <dsp:cNvSpPr/>
      </dsp:nvSpPr>
      <dsp:spPr>
        <a:xfrm>
          <a:off x="2036827" y="4896939"/>
          <a:ext cx="3326129" cy="1078309"/>
        </a:xfrm>
        <a:prstGeom prst="roundRect">
          <a:avLst>
            <a:gd name="adj" fmla="val 16670"/>
          </a:avLst>
        </a:prstGeom>
        <a:noFill/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0" kern="1200" baseline="0" dirty="0" smtClean="0">
              <a:solidFill>
                <a:schemeClr val="bg2">
                  <a:lumMod val="50000"/>
                </a:schemeClr>
              </a:solidFill>
            </a:rPr>
            <a:t>Nutricionista</a:t>
          </a:r>
          <a:endParaRPr lang="es-ES" sz="2500" b="1" i="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2089475" y="4949587"/>
        <a:ext cx="3220833" cy="973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85D8D-335C-4AFD-87F5-6FD97BB401E5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Lúdicas/Culturales</a:t>
          </a:r>
          <a:endParaRPr lang="es-ES" sz="1200" kern="1200" dirty="0"/>
        </a:p>
      </dsp:txBody>
      <dsp:txXfrm>
        <a:off x="1283646" y="23806"/>
        <a:ext cx="1415428" cy="765188"/>
      </dsp:txXfrm>
    </dsp:sp>
    <dsp:sp modelId="{B6E4D633-90E1-41D8-9E27-D1F02484D70E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Salud/Crecimiento personal</a:t>
          </a:r>
          <a:endParaRPr lang="es-ES" sz="1200" kern="1200" dirty="0"/>
        </a:p>
      </dsp:txBody>
      <dsp:txXfrm>
        <a:off x="3396926" y="23806"/>
        <a:ext cx="1415428" cy="765188"/>
      </dsp:txXfrm>
    </dsp:sp>
    <dsp:sp modelId="{01B0F369-5453-4FA9-9588-5D514D4EC846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6F7AF-76E5-4A99-A3A1-B80A4AA971C5}">
      <dsp:nvSpPr>
        <dsp:cNvPr id="0" name=""/>
        <dsp:cNvSpPr/>
      </dsp:nvSpPr>
      <dsp:spPr>
        <a:xfrm>
          <a:off x="1218641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2DD33-FE03-444D-A56A-9EAB04352FE3}">
      <dsp:nvSpPr>
        <dsp:cNvPr id="0" name=""/>
        <dsp:cNvSpPr/>
      </dsp:nvSpPr>
      <dsp:spPr>
        <a:xfrm>
          <a:off x="3415383" y="2553510"/>
          <a:ext cx="1459793" cy="68011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Taller sexualidad</a:t>
          </a:r>
          <a:endParaRPr lang="es-ES" sz="1800" kern="1200" dirty="0"/>
        </a:p>
      </dsp:txBody>
      <dsp:txXfrm>
        <a:off x="3448583" y="2586710"/>
        <a:ext cx="1393393" cy="613714"/>
      </dsp:txXfrm>
    </dsp:sp>
    <dsp:sp modelId="{5C7D3E8F-E2AC-4974-A6C8-ED78AB793584}">
      <dsp:nvSpPr>
        <dsp:cNvPr id="0" name=""/>
        <dsp:cNvSpPr/>
      </dsp:nvSpPr>
      <dsp:spPr>
        <a:xfrm>
          <a:off x="3468215" y="1821990"/>
          <a:ext cx="1459793" cy="68011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Taller autoestima</a:t>
          </a:r>
          <a:endParaRPr lang="es-ES" sz="1800" kern="1200" dirty="0"/>
        </a:p>
      </dsp:txBody>
      <dsp:txXfrm>
        <a:off x="3501415" y="1855190"/>
        <a:ext cx="1393393" cy="613714"/>
      </dsp:txXfrm>
    </dsp:sp>
    <dsp:sp modelId="{D70E959F-5D6C-4FB4-95B3-439BD99C3286}">
      <dsp:nvSpPr>
        <dsp:cNvPr id="0" name=""/>
        <dsp:cNvSpPr/>
      </dsp:nvSpPr>
      <dsp:spPr>
        <a:xfrm>
          <a:off x="3521047" y="1106726"/>
          <a:ext cx="1459793" cy="68011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Grupo de mujeres</a:t>
          </a:r>
          <a:endParaRPr lang="es-ES" sz="1800" kern="1200" dirty="0"/>
        </a:p>
      </dsp:txBody>
      <dsp:txXfrm>
        <a:off x="3554247" y="1139926"/>
        <a:ext cx="1393393" cy="613714"/>
      </dsp:txXfrm>
    </dsp:sp>
    <dsp:sp modelId="{0DF73370-D9EF-4817-88F6-0099EC6CBEAD}">
      <dsp:nvSpPr>
        <dsp:cNvPr id="0" name=""/>
        <dsp:cNvSpPr/>
      </dsp:nvSpPr>
      <dsp:spPr>
        <a:xfrm>
          <a:off x="1322423" y="2407206"/>
          <a:ext cx="1459793" cy="68011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Idiomas</a:t>
          </a:r>
          <a:endParaRPr lang="es-ES" sz="1800" kern="1200" dirty="0"/>
        </a:p>
      </dsp:txBody>
      <dsp:txXfrm>
        <a:off x="1355623" y="2440406"/>
        <a:ext cx="1393393" cy="613714"/>
      </dsp:txXfrm>
    </dsp:sp>
    <dsp:sp modelId="{15287A74-FFAD-4E0A-9840-655535B031CF}">
      <dsp:nvSpPr>
        <dsp:cNvPr id="0" name=""/>
        <dsp:cNvSpPr/>
      </dsp:nvSpPr>
      <dsp:spPr>
        <a:xfrm>
          <a:off x="1375255" y="1675686"/>
          <a:ext cx="1459793" cy="680114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Salidas</a:t>
          </a:r>
          <a:endParaRPr lang="es-ES" sz="1800" kern="1200" dirty="0"/>
        </a:p>
      </dsp:txBody>
      <dsp:txXfrm>
        <a:off x="1408455" y="1708886"/>
        <a:ext cx="1393393" cy="61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9EDB-43B8-4822-81AC-4680A04F9906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DD580-54BB-4306-8E56-AFBE026EA8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6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8331" y="260649"/>
            <a:ext cx="5958692" cy="792088"/>
          </a:xfrm>
        </p:spPr>
        <p:txBody>
          <a:bodyPr/>
          <a:lstStyle/>
          <a:p>
            <a:r>
              <a:rPr lang="es-ES" dirty="0" err="1" smtClean="0"/>
              <a:t>Lliga</a:t>
            </a:r>
            <a:r>
              <a:rPr lang="es-ES" dirty="0" smtClean="0"/>
              <a:t> </a:t>
            </a:r>
            <a:r>
              <a:rPr lang="es-ES" dirty="0" err="1" smtClean="0"/>
              <a:t>reumatològicA</a:t>
            </a:r>
            <a:r>
              <a:rPr lang="es-ES" dirty="0" smtClean="0"/>
              <a:t> CATALANA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1920083" cy="623314"/>
          </a:xfrm>
        </p:spPr>
        <p:txBody>
          <a:bodyPr/>
          <a:lstStyle/>
          <a:p>
            <a:r>
              <a:rPr lang="es-ES" dirty="0" err="1" smtClean="0"/>
              <a:t>Elisenda</a:t>
            </a:r>
            <a:r>
              <a:rPr lang="es-ES" dirty="0" smtClean="0"/>
              <a:t> de la Torre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3683407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r>
              <a:rPr lang="es-ES" sz="2850" dirty="0" smtClean="0"/>
              <a:t>¿Quienes somos?</a:t>
            </a:r>
            <a:endParaRPr lang="es-ES" sz="285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371692"/>
            <a:ext cx="7525484" cy="26461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1650" dirty="0" smtClean="0">
                <a:latin typeface="Candara" pitchFamily="34" charset="0"/>
              </a:rPr>
              <a:t>Una entidad sin animo de lucro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1650" dirty="0" smtClean="0">
                <a:latin typeface="Candara" pitchFamily="34" charset="0"/>
              </a:rPr>
              <a:t>Hace más de 26 años que trabajamos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1650" dirty="0" smtClean="0">
                <a:latin typeface="Candara" pitchFamily="34" charset="0"/>
              </a:rPr>
              <a:t>Declarada de Utilidad Pública en el 2005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1650" dirty="0" smtClean="0">
                <a:latin typeface="Candara" pitchFamily="34" charset="0"/>
              </a:rPr>
              <a:t>1,500 socios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1650" dirty="0" smtClean="0">
                <a:latin typeface="Candara" pitchFamily="34" charset="0"/>
              </a:rPr>
              <a:t>9 sedes en Catalunya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1650" dirty="0" smtClean="0">
                <a:latin typeface="Candara" pitchFamily="34" charset="0"/>
              </a:rPr>
              <a:t>Equipo de 5 profesionales + 100 voluntarios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1650" dirty="0" smtClean="0">
                <a:latin typeface="Candara" pitchFamily="34" charset="0"/>
              </a:rPr>
              <a:t>Formada por: personas con enfermedades reumáticas, familiares, profesionales y amigos.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1650" dirty="0">
                <a:latin typeface="Candara" pitchFamily="34" charset="0"/>
              </a:rPr>
              <a:t>Objetivo: mejorar la calidad de vida de las personas con enfermedades </a:t>
            </a:r>
            <a:r>
              <a:rPr lang="es-ES" sz="1650" dirty="0" smtClean="0">
                <a:latin typeface="Candara" pitchFamily="34" charset="0"/>
              </a:rPr>
              <a:t>reumáticas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40120" y="4017838"/>
            <a:ext cx="8052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TODOS </a:t>
            </a:r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SOn</a:t>
            </a:r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BIENVENIDOS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6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026" y="260648"/>
            <a:ext cx="149146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84776" cy="1296144"/>
          </a:xfrm>
        </p:spPr>
        <p:txBody>
          <a:bodyPr/>
          <a:lstStyle/>
          <a:p>
            <a:r>
              <a:rPr lang="es-ES" dirty="0"/>
              <a:t>Ser la </a:t>
            </a:r>
            <a:r>
              <a:rPr lang="es-ES" b="1" cap="none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VOZ</a:t>
            </a:r>
            <a:r>
              <a:rPr lang="es-ES" dirty="0"/>
              <a:t> de las personas con enfermedades </a:t>
            </a:r>
            <a:r>
              <a:rPr lang="es-ES" dirty="0" smtClean="0"/>
              <a:t>reumáticas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8152" y="1916832"/>
            <a:ext cx="4248472" cy="4032448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1650" dirty="0" smtClean="0">
                <a:latin typeface="Candara" panose="020E0502030303020204" pitchFamily="34" charset="0"/>
              </a:rPr>
              <a:t>- potenciar </a:t>
            </a:r>
            <a:r>
              <a:rPr lang="es-ES" sz="1650" dirty="0">
                <a:latin typeface="Candara" panose="020E0502030303020204" pitchFamily="34" charset="0"/>
              </a:rPr>
              <a:t>el empoderamiento colectivo e individual</a:t>
            </a:r>
          </a:p>
          <a:p>
            <a:r>
              <a:rPr lang="es-ES" sz="1650" dirty="0" smtClean="0">
                <a:latin typeface="Candara" panose="020E0502030303020204" pitchFamily="34" charset="0"/>
              </a:rPr>
              <a:t>- construir </a:t>
            </a:r>
            <a:r>
              <a:rPr lang="es-ES" sz="1650" dirty="0">
                <a:latin typeface="Candara" panose="020E0502030303020204" pitchFamily="34" charset="0"/>
              </a:rPr>
              <a:t>y defender unas políticas de inclusión laboral y educativas </a:t>
            </a:r>
          </a:p>
          <a:p>
            <a:r>
              <a:rPr lang="es-ES" sz="1650" dirty="0" smtClean="0">
                <a:latin typeface="Candara" panose="020E0502030303020204" pitchFamily="34" charset="0"/>
              </a:rPr>
              <a:t>- incorporar </a:t>
            </a:r>
            <a:r>
              <a:rPr lang="es-ES" sz="1650" dirty="0">
                <a:latin typeface="Candara" panose="020E0502030303020204" pitchFamily="34" charset="0"/>
              </a:rPr>
              <a:t>la perspectiva de género </a:t>
            </a:r>
          </a:p>
          <a:p>
            <a:r>
              <a:rPr lang="es-ES" sz="1650" dirty="0" smtClean="0">
                <a:latin typeface="Candara" panose="020E0502030303020204" pitchFamily="34" charset="0"/>
              </a:rPr>
              <a:t>- impulsar </a:t>
            </a:r>
            <a:r>
              <a:rPr lang="es-ES" sz="1650" dirty="0">
                <a:latin typeface="Candara" panose="020E0502030303020204" pitchFamily="34" charset="0"/>
              </a:rPr>
              <a:t>la reivindicación de las ayudas sociales </a:t>
            </a:r>
          </a:p>
          <a:p>
            <a:r>
              <a:rPr lang="es-ES" sz="1650" dirty="0" smtClean="0">
                <a:latin typeface="Candara" panose="020E0502030303020204" pitchFamily="34" charset="0"/>
              </a:rPr>
              <a:t>- trasladar </a:t>
            </a:r>
            <a:r>
              <a:rPr lang="es-ES" sz="1650" dirty="0">
                <a:latin typeface="Candara" panose="020E0502030303020204" pitchFamily="34" charset="0"/>
              </a:rPr>
              <a:t>nuestras necesidades e inquietudes a las diferentes administraciones y a los agentes competentes</a:t>
            </a:r>
          </a:p>
          <a:p>
            <a:r>
              <a:rPr lang="es-ES" sz="1650" dirty="0" smtClean="0">
                <a:latin typeface="Candara" panose="020E0502030303020204" pitchFamily="34" charset="0"/>
              </a:rPr>
              <a:t>- promover </a:t>
            </a:r>
            <a:r>
              <a:rPr lang="es-ES" sz="1650" dirty="0">
                <a:latin typeface="Candara" panose="020E0502030303020204" pitchFamily="34" charset="0"/>
              </a:rPr>
              <a:t>la investigación </a:t>
            </a:r>
          </a:p>
          <a:p>
            <a:r>
              <a:rPr lang="es-ES" sz="1650" dirty="0" smtClean="0">
                <a:latin typeface="Candara" panose="020E0502030303020204" pitchFamily="34" charset="0"/>
              </a:rPr>
              <a:t>- visibilizar </a:t>
            </a:r>
            <a:r>
              <a:rPr lang="es-ES" sz="1650" dirty="0">
                <a:latin typeface="Candara" panose="020E0502030303020204" pitchFamily="34" charset="0"/>
              </a:rPr>
              <a:t>al colectivo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349821" cy="84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77481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3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4419600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898224" cy="942176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48" y="1993392"/>
            <a:ext cx="963136" cy="931552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00400"/>
            <a:ext cx="1068887" cy="109728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 flipH="1">
            <a:off x="2362200" y="838200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s-ES" sz="2200" dirty="0" smtClean="0">
                <a:solidFill>
                  <a:schemeClr val="bg1">
                    <a:lumMod val="50000"/>
                  </a:schemeClr>
                </a:solidFill>
                <a:latin typeface="Corbel"/>
              </a:rPr>
              <a:t>Sensibilización social</a:t>
            </a:r>
            <a:endParaRPr lang="es-ES" sz="2200" b="0" i="0" dirty="0">
              <a:solidFill>
                <a:schemeClr val="bg1">
                  <a:lumMod val="50000"/>
                </a:scheme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22319" y="2057400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s-ES" sz="2200" b="0" i="0" dirty="0" smtClean="0">
                <a:solidFill>
                  <a:schemeClr val="bg1">
                    <a:lumMod val="50000"/>
                  </a:schemeClr>
                </a:solidFill>
                <a:latin typeface="Corbel"/>
                <a:ea typeface="+mn-ea"/>
                <a:cs typeface="+mn-cs"/>
              </a:rPr>
              <a:t>Información y formación</a:t>
            </a:r>
            <a:endParaRPr lang="es-ES" sz="2200" b="0" i="0" dirty="0">
              <a:solidFill>
                <a:schemeClr val="bg1">
                  <a:lumMod val="50000"/>
                </a:scheme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038600" y="3352800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s-ES" sz="2200" b="0" i="0" dirty="0" smtClean="0">
                <a:solidFill>
                  <a:schemeClr val="bg1">
                    <a:lumMod val="50000"/>
                  </a:schemeClr>
                </a:solidFill>
                <a:latin typeface="Corbel"/>
                <a:ea typeface="+mn-ea"/>
                <a:cs typeface="+mn-cs"/>
              </a:rPr>
              <a:t>Servicios</a:t>
            </a:r>
            <a:endParaRPr lang="es-ES" sz="2200" b="0" i="0" dirty="0">
              <a:solidFill>
                <a:schemeClr val="bg1">
                  <a:lumMod val="50000"/>
                </a:scheme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19" y="4829734"/>
            <a:ext cx="1100870" cy="97553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12" name="TextBox 11"/>
          <p:cNvSpPr txBox="1"/>
          <p:nvPr/>
        </p:nvSpPr>
        <p:spPr>
          <a:xfrm flipH="1">
            <a:off x="4617719" y="4846320"/>
            <a:ext cx="3840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s-ES" sz="2200" b="0" i="0" dirty="0" smtClean="0">
                <a:solidFill>
                  <a:schemeClr val="bg1">
                    <a:lumMod val="50000"/>
                  </a:schemeClr>
                </a:solidFill>
                <a:latin typeface="Corbel"/>
                <a:ea typeface="+mn-ea"/>
                <a:cs typeface="+mn-cs"/>
              </a:rPr>
              <a:t>Actividades</a:t>
            </a:r>
            <a:endParaRPr lang="es-ES" sz="2200" b="0" i="0" dirty="0">
              <a:solidFill>
                <a:schemeClr val="bg1">
                  <a:lumMod val="50000"/>
                </a:scheme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3" name="6 Marcador de contenid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1164836" cy="731100"/>
          </a:xfrm>
          <a:prstGeom prst="rect">
            <a:avLst/>
          </a:prstGeom>
        </p:spPr>
      </p:pic>
      <p:sp>
        <p:nvSpPr>
          <p:cNvPr id="23" name="22 Título"/>
          <p:cNvSpPr>
            <a:spLocks noGrp="1"/>
          </p:cNvSpPr>
          <p:nvPr>
            <p:ph type="title"/>
          </p:nvPr>
        </p:nvSpPr>
        <p:spPr>
          <a:xfrm>
            <a:off x="3657599" y="289560"/>
            <a:ext cx="3169920" cy="548640"/>
          </a:xfrm>
        </p:spPr>
        <p:txBody>
          <a:bodyPr/>
          <a:lstStyle/>
          <a:p>
            <a:r>
              <a:rPr lang="es-ES" dirty="0" smtClean="0"/>
              <a:t>¿Qué hacemos?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60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89454E-6 C 0.06632 0.09598 0.13298 0.19219 0.18559 0.34991 C 0.23819 0.50764 0.27656 0.72688 0.3151 0.9463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4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1.26735E-6 C 0.01215 0.05966 0.0243 0.11956 0.03715 0.18686 C 0.05 0.25416 0.06371 0.32886 0.0776 0.40356 " pathEditMode="relative" ptsTypes="aaA">
                                      <p:cBhvr>
                                        <p:cTn id="4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349821" cy="84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45774025"/>
              </p:ext>
            </p:extLst>
          </p:nvPr>
        </p:nvGraphicFramePr>
        <p:xfrm>
          <a:off x="1475656" y="332656"/>
          <a:ext cx="61926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349821" cy="84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553468698"/>
              </p:ext>
            </p:extLst>
          </p:nvPr>
        </p:nvGraphicFramePr>
        <p:xfrm>
          <a:off x="1259632" y="404664"/>
          <a:ext cx="61926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2917092" cy="45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4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349821" cy="84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4603959"/>
              </p:ext>
            </p:extLst>
          </p:nvPr>
        </p:nvGraphicFramePr>
        <p:xfrm>
          <a:off x="1475656" y="332656"/>
          <a:ext cx="61926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4845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332656"/>
            <a:ext cx="2380888" cy="548640"/>
          </a:xfrm>
        </p:spPr>
        <p:txBody>
          <a:bodyPr/>
          <a:lstStyle/>
          <a:p>
            <a:pPr algn="ctr"/>
            <a:r>
              <a:rPr lang="es-ES" dirty="0" smtClean="0"/>
              <a:t>ACTIVIDADES</a:t>
            </a:r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855359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349821" cy="84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337431" y="260648"/>
            <a:ext cx="4469137" cy="1078309"/>
            <a:chOff x="861775" y="1415"/>
            <a:chExt cx="4469137" cy="1078309"/>
          </a:xfrm>
        </p:grpSpPr>
        <p:sp>
          <p:nvSpPr>
            <p:cNvPr id="6" name="5 Rectángulo redondeado"/>
            <p:cNvSpPr/>
            <p:nvPr/>
          </p:nvSpPr>
          <p:spPr>
            <a:xfrm>
              <a:off x="861775" y="1415"/>
              <a:ext cx="4469137" cy="1078309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893358" y="32998"/>
              <a:ext cx="4405971" cy="1015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725" tIns="57150" rIns="85725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500" kern="1200" baseline="0" dirty="0" smtClean="0"/>
                <a:t>Actividades</a:t>
              </a:r>
              <a:endParaRPr lang="es-ES" sz="4500" kern="1200" baseline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2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395536" y="282711"/>
            <a:ext cx="4248472" cy="78949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215" indent="0"/>
            <a:r>
              <a:rPr lang="es-ES_tradnl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gracias!</a:t>
            </a:r>
            <a:endParaRPr lang="es-ES_tradnl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Elisenda\Documents\lliga\25 anys\Metanoicas\VIII-Futurisme-Metanoicascon-Ll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16300"/>
            <a:ext cx="5328592" cy="582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349821" cy="84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6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D78C37-F75A-4B70-8686-418C4989B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170</TotalTime>
  <Words>188</Words>
  <Application>Microsoft Office PowerPoint</Application>
  <PresentationFormat>Presentación en pantalla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Ángulos</vt:lpstr>
      <vt:lpstr>Lliga reumatològicA CATALANA</vt:lpstr>
      <vt:lpstr>¿Quienes somos?</vt:lpstr>
      <vt:lpstr>Ser la VOZ de las personas con enfermedades reumáticas </vt:lpstr>
      <vt:lpstr>¿Qué hacemos?</vt:lpstr>
      <vt:lpstr>Presentación de PowerPoint</vt:lpstr>
      <vt:lpstr>Presentación de PowerPoint</vt:lpstr>
      <vt:lpstr>Presentación de PowerPoint</vt:lpstr>
      <vt:lpstr>ACTIVIDADES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Lliga reumatològicA CATALANA</dc:title>
  <dc:creator>Elisenda de la Torre Hervera</dc:creator>
  <cp:lastModifiedBy>Elisenda de la Torre Hervera</cp:lastModifiedBy>
  <cp:revision>35</cp:revision>
  <dcterms:created xsi:type="dcterms:W3CDTF">2016-02-26T21:09:56Z</dcterms:created>
  <dcterms:modified xsi:type="dcterms:W3CDTF">2016-02-27T07:09:08Z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TC018814389991</vt:lpwstr>
  </property>
</Properties>
</file>