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1"/>
  </p:notesMasterIdLst>
  <p:sldIdLst>
    <p:sldId id="256" r:id="rId2"/>
    <p:sldId id="299" r:id="rId3"/>
    <p:sldId id="258" r:id="rId4"/>
    <p:sldId id="265" r:id="rId5"/>
    <p:sldId id="294" r:id="rId6"/>
    <p:sldId id="262" r:id="rId7"/>
    <p:sldId id="300" r:id="rId8"/>
    <p:sldId id="267" r:id="rId9"/>
    <p:sldId id="270" r:id="rId10"/>
    <p:sldId id="271" r:id="rId11"/>
    <p:sldId id="272" r:id="rId12"/>
    <p:sldId id="273" r:id="rId13"/>
    <p:sldId id="301" r:id="rId14"/>
    <p:sldId id="302" r:id="rId15"/>
    <p:sldId id="274" r:id="rId16"/>
    <p:sldId id="286" r:id="rId17"/>
    <p:sldId id="292" r:id="rId18"/>
    <p:sldId id="293" r:id="rId19"/>
    <p:sldId id="297" r:id="rId20"/>
  </p:sldIdLst>
  <p:sldSz cx="10080625" cy="7559675"/>
  <p:notesSz cx="7559675" cy="10691813"/>
  <p:defaultTextStyle>
    <a:defPPr>
      <a:defRPr lang="en-GB"/>
    </a:defPPr>
    <a:lvl1pPr algn="l" defTabSz="449263" rtl="0" fontAlgn="base" hangingPunct="0">
      <a:lnSpc>
        <a:spcPct val="47000"/>
      </a:lnSpc>
      <a:spcBef>
        <a:spcPct val="0"/>
      </a:spcBef>
      <a:spcAft>
        <a:spcPct val="0"/>
      </a:spcAft>
      <a:buClr>
        <a:srgbClr val="000000"/>
      </a:buClr>
      <a:buSzPct val="45000"/>
      <a:buFont typeface="Wingdings" panose="05000000000000000000" pitchFamily="2" charset="2"/>
      <a:defRPr kern="1200">
        <a:solidFill>
          <a:schemeClr val="bg1"/>
        </a:solidFill>
        <a:latin typeface="Arial" panose="020B0604020202020204" pitchFamily="34" charset="0"/>
        <a:ea typeface="MS Gothic" panose="020B0609070205080204" pitchFamily="49" charset="-128"/>
        <a:cs typeface="+mn-cs"/>
      </a:defRPr>
    </a:lvl1pPr>
    <a:lvl2pPr marL="415925" indent="-206375" algn="l" defTabSz="449263" rtl="0" fontAlgn="base" hangingPunct="0">
      <a:lnSpc>
        <a:spcPct val="47000"/>
      </a:lnSpc>
      <a:spcBef>
        <a:spcPct val="0"/>
      </a:spcBef>
      <a:spcAft>
        <a:spcPct val="0"/>
      </a:spcAft>
      <a:buClr>
        <a:srgbClr val="000000"/>
      </a:buClr>
      <a:buSzPct val="45000"/>
      <a:buFont typeface="Wingdings" panose="05000000000000000000" pitchFamily="2" charset="2"/>
      <a:defRPr kern="1200">
        <a:solidFill>
          <a:schemeClr val="bg1"/>
        </a:solidFill>
        <a:latin typeface="Arial" panose="020B0604020202020204" pitchFamily="34" charset="0"/>
        <a:ea typeface="MS Gothic" panose="020B0609070205080204" pitchFamily="49" charset="-128"/>
        <a:cs typeface="+mn-cs"/>
      </a:defRPr>
    </a:lvl2pPr>
    <a:lvl3pPr marL="631825" indent="-201613" algn="l" defTabSz="449263" rtl="0" fontAlgn="base" hangingPunct="0">
      <a:lnSpc>
        <a:spcPct val="47000"/>
      </a:lnSpc>
      <a:spcBef>
        <a:spcPct val="0"/>
      </a:spcBef>
      <a:spcAft>
        <a:spcPct val="0"/>
      </a:spcAft>
      <a:buClr>
        <a:srgbClr val="000000"/>
      </a:buClr>
      <a:buSzPct val="45000"/>
      <a:buFont typeface="Wingdings" panose="05000000000000000000" pitchFamily="2" charset="2"/>
      <a:defRPr kern="1200">
        <a:solidFill>
          <a:schemeClr val="bg1"/>
        </a:solidFill>
        <a:latin typeface="Arial" panose="020B0604020202020204" pitchFamily="34" charset="0"/>
        <a:ea typeface="MS Gothic" panose="020B0609070205080204" pitchFamily="49" charset="-128"/>
        <a:cs typeface="+mn-cs"/>
      </a:defRPr>
    </a:lvl3pPr>
    <a:lvl4pPr marL="847725" indent="-212725" algn="l" defTabSz="449263" rtl="0" fontAlgn="base" hangingPunct="0">
      <a:lnSpc>
        <a:spcPct val="47000"/>
      </a:lnSpc>
      <a:spcBef>
        <a:spcPct val="0"/>
      </a:spcBef>
      <a:spcAft>
        <a:spcPct val="0"/>
      </a:spcAft>
      <a:buClr>
        <a:srgbClr val="000000"/>
      </a:buClr>
      <a:buSzPct val="45000"/>
      <a:buFont typeface="Wingdings" panose="05000000000000000000" pitchFamily="2" charset="2"/>
      <a:defRPr kern="1200">
        <a:solidFill>
          <a:schemeClr val="bg1"/>
        </a:solidFill>
        <a:latin typeface="Arial" panose="020B0604020202020204" pitchFamily="34" charset="0"/>
        <a:ea typeface="MS Gothic" panose="020B0609070205080204" pitchFamily="49" charset="-128"/>
        <a:cs typeface="+mn-cs"/>
      </a:defRPr>
    </a:lvl4pPr>
    <a:lvl5pPr marL="1063625" indent="-203200" algn="l" defTabSz="449263" rtl="0" fontAlgn="base" hangingPunct="0">
      <a:lnSpc>
        <a:spcPct val="47000"/>
      </a:lnSpc>
      <a:spcBef>
        <a:spcPct val="0"/>
      </a:spcBef>
      <a:spcAft>
        <a:spcPct val="0"/>
      </a:spcAft>
      <a:buClr>
        <a:srgbClr val="000000"/>
      </a:buClr>
      <a:buSzPct val="45000"/>
      <a:buFont typeface="Wingdings" panose="05000000000000000000" pitchFamily="2" charset="2"/>
      <a:defRPr kern="1200">
        <a:solidFill>
          <a:schemeClr val="bg1"/>
        </a:solidFill>
        <a:latin typeface="Arial" panose="020B0604020202020204" pitchFamily="34" charset="0"/>
        <a:ea typeface="MS Gothic" panose="020B0609070205080204" pitchFamily="49" charset="-128"/>
        <a:cs typeface="+mn-cs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MS Gothic" panose="020B0609070205080204" pitchFamily="49" charset="-128"/>
        <a:cs typeface="+mn-cs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MS Gothic" panose="020B0609070205080204" pitchFamily="49" charset="-128"/>
        <a:cs typeface="+mn-cs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MS Gothic" panose="020B0609070205080204" pitchFamily="49" charset="-128"/>
        <a:cs typeface="+mn-cs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MS Gothic" panose="020B0609070205080204" pitchFamily="49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5394" autoAdjust="0"/>
  </p:normalViewPr>
  <p:slideViewPr>
    <p:cSldViewPr>
      <p:cViewPr varScale="1">
        <p:scale>
          <a:sx n="96" d="100"/>
          <a:sy n="96" d="100"/>
        </p:scale>
        <p:origin x="1032" y="7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>
            <a:extLst>
              <a:ext uri="{FF2B5EF4-FFF2-40B4-BE49-F238E27FC236}">
                <a16:creationId xmlns:a16="http://schemas.microsoft.com/office/drawing/2014/main" id="{9E7F0C89-34CE-48E2-9C4E-883CA9788A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36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ES"/>
          </a:p>
        </p:txBody>
      </p:sp>
      <p:sp>
        <p:nvSpPr>
          <p:cNvPr id="2050" name="AutoShape 2">
            <a:extLst>
              <a:ext uri="{FF2B5EF4-FFF2-40B4-BE49-F238E27FC236}">
                <a16:creationId xmlns:a16="http://schemas.microsoft.com/office/drawing/2014/main" id="{ACE9E3DD-C374-4886-A680-C79D5731FE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ES"/>
          </a:p>
        </p:txBody>
      </p:sp>
      <p:sp>
        <p:nvSpPr>
          <p:cNvPr id="2051" name="AutoShape 3">
            <a:extLst>
              <a:ext uri="{FF2B5EF4-FFF2-40B4-BE49-F238E27FC236}">
                <a16:creationId xmlns:a16="http://schemas.microsoft.com/office/drawing/2014/main" id="{408D392D-405F-4409-BFBC-9557B37DAE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ES"/>
          </a:p>
        </p:txBody>
      </p:sp>
      <p:sp>
        <p:nvSpPr>
          <p:cNvPr id="2052" name="AutoShape 4">
            <a:extLst>
              <a:ext uri="{FF2B5EF4-FFF2-40B4-BE49-F238E27FC236}">
                <a16:creationId xmlns:a16="http://schemas.microsoft.com/office/drawing/2014/main" id="{FC426F6C-E741-40B1-BABB-CCE60C9519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ES"/>
          </a:p>
        </p:txBody>
      </p:sp>
      <p:sp>
        <p:nvSpPr>
          <p:cNvPr id="2053" name="AutoShape 5">
            <a:extLst>
              <a:ext uri="{FF2B5EF4-FFF2-40B4-BE49-F238E27FC236}">
                <a16:creationId xmlns:a16="http://schemas.microsoft.com/office/drawing/2014/main" id="{3390ED7E-E1BF-4C33-AD9A-A9472EAABD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ES"/>
          </a:p>
        </p:txBody>
      </p:sp>
      <p:sp>
        <p:nvSpPr>
          <p:cNvPr id="2054" name="AutoShape 6">
            <a:extLst>
              <a:ext uri="{FF2B5EF4-FFF2-40B4-BE49-F238E27FC236}">
                <a16:creationId xmlns:a16="http://schemas.microsoft.com/office/drawing/2014/main" id="{FF87F3C9-9E92-40C1-AC4F-4E593E5EE8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ES"/>
          </a:p>
        </p:txBody>
      </p:sp>
      <p:sp>
        <p:nvSpPr>
          <p:cNvPr id="2055" name="AutoShape 7">
            <a:extLst>
              <a:ext uri="{FF2B5EF4-FFF2-40B4-BE49-F238E27FC236}">
                <a16:creationId xmlns:a16="http://schemas.microsoft.com/office/drawing/2014/main" id="{83E1CEF6-2BEA-49C5-99E3-BB181484F3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ES"/>
          </a:p>
        </p:txBody>
      </p:sp>
      <p:sp>
        <p:nvSpPr>
          <p:cNvPr id="2056" name="AutoShape 8">
            <a:extLst>
              <a:ext uri="{FF2B5EF4-FFF2-40B4-BE49-F238E27FC236}">
                <a16:creationId xmlns:a16="http://schemas.microsoft.com/office/drawing/2014/main" id="{F3A99D38-C580-4411-9699-1A4AB6CADC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ES"/>
          </a:p>
        </p:txBody>
      </p:sp>
      <p:sp>
        <p:nvSpPr>
          <p:cNvPr id="2057" name="AutoShape 9">
            <a:extLst>
              <a:ext uri="{FF2B5EF4-FFF2-40B4-BE49-F238E27FC236}">
                <a16:creationId xmlns:a16="http://schemas.microsoft.com/office/drawing/2014/main" id="{50657D79-C01B-4222-AD81-4DCA652C87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ES"/>
          </a:p>
        </p:txBody>
      </p:sp>
      <p:sp>
        <p:nvSpPr>
          <p:cNvPr id="2058" name="AutoShape 10">
            <a:extLst>
              <a:ext uri="{FF2B5EF4-FFF2-40B4-BE49-F238E27FC236}">
                <a16:creationId xmlns:a16="http://schemas.microsoft.com/office/drawing/2014/main" id="{E52DA648-3263-4C2D-9F8F-3621FD92A5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ES"/>
          </a:p>
        </p:txBody>
      </p:sp>
      <p:sp>
        <p:nvSpPr>
          <p:cNvPr id="2059" name="Rectangle 11">
            <a:extLst>
              <a:ext uri="{FF2B5EF4-FFF2-40B4-BE49-F238E27FC236}">
                <a16:creationId xmlns:a16="http://schemas.microsoft.com/office/drawing/2014/main" id="{25DAFE8E-11C8-464F-87E2-C6631D112933}"/>
              </a:ext>
            </a:extLst>
          </p:cNvPr>
          <p:cNvSpPr>
            <a:spLocks noGrp="1" noChangeArrowheads="1"/>
          </p:cNvSpPr>
          <p:nvPr>
            <p:ph type="sldImg"/>
          </p:nvPr>
        </p:nvSpPr>
        <p:spPr bwMode="auto">
          <a:xfrm>
            <a:off x="1312863" y="1027113"/>
            <a:ext cx="4916487" cy="368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2060" name="Rectangle 12">
            <a:extLst>
              <a:ext uri="{FF2B5EF4-FFF2-40B4-BE49-F238E27FC236}">
                <a16:creationId xmlns:a16="http://schemas.microsoft.com/office/drawing/2014/main" id="{B84453E9-0A80-4981-80B3-0FA8E8F6DF1A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 bwMode="auto">
          <a:xfrm>
            <a:off x="1169988" y="5086350"/>
            <a:ext cx="5208587" cy="4089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es-ES" alt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Text Box 1">
            <a:extLst>
              <a:ext uri="{FF2B5EF4-FFF2-40B4-BE49-F238E27FC236}">
                <a16:creationId xmlns:a16="http://schemas.microsoft.com/office/drawing/2014/main" id="{919945FA-4ACC-488F-8614-BF7EF3528E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12863" y="1027113"/>
            <a:ext cx="4933950" cy="3700462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ES"/>
          </a:p>
        </p:txBody>
      </p:sp>
      <p:sp>
        <p:nvSpPr>
          <p:cNvPr id="48130" name="Rectangle 2">
            <a:extLst>
              <a:ext uri="{FF2B5EF4-FFF2-40B4-BE49-F238E27FC236}">
                <a16:creationId xmlns:a16="http://schemas.microsoft.com/office/drawing/2014/main" id="{1CB3C5AF-8738-4603-912A-114055E08BB0}"/>
              </a:ext>
            </a:extLst>
          </p:cNvPr>
          <p:cNvSpPr txBox="1">
            <a:spLocks noChangeArrowheads="1"/>
          </p:cNvSpPr>
          <p:nvPr>
            <p:ph type="body"/>
          </p:nvPr>
        </p:nvSpPr>
        <p:spPr bwMode="auto">
          <a:xfrm>
            <a:off x="1169988" y="5086350"/>
            <a:ext cx="5210175" cy="4090988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ES" altLang="es-E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Text Box 1">
            <a:extLst>
              <a:ext uri="{FF2B5EF4-FFF2-40B4-BE49-F238E27FC236}">
                <a16:creationId xmlns:a16="http://schemas.microsoft.com/office/drawing/2014/main" id="{D80355B5-9403-4E42-A2E5-CD743913D2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12863" y="1027113"/>
            <a:ext cx="4919662" cy="368617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ES"/>
          </a:p>
        </p:txBody>
      </p:sp>
      <p:sp>
        <p:nvSpPr>
          <p:cNvPr id="64514" name="Rectangle 2">
            <a:extLst>
              <a:ext uri="{FF2B5EF4-FFF2-40B4-BE49-F238E27FC236}">
                <a16:creationId xmlns:a16="http://schemas.microsoft.com/office/drawing/2014/main" id="{D2C715B1-2FF1-4572-A7B4-3964871C8C22}"/>
              </a:ext>
            </a:extLst>
          </p:cNvPr>
          <p:cNvSpPr txBox="1">
            <a:spLocks noChangeArrowheads="1"/>
          </p:cNvSpPr>
          <p:nvPr>
            <p:ph type="body"/>
          </p:nvPr>
        </p:nvSpPr>
        <p:spPr bwMode="auto">
          <a:xfrm>
            <a:off x="1169988" y="5086350"/>
            <a:ext cx="5210175" cy="4090988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ES" altLang="es-E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Text Box 1">
            <a:extLst>
              <a:ext uri="{FF2B5EF4-FFF2-40B4-BE49-F238E27FC236}">
                <a16:creationId xmlns:a16="http://schemas.microsoft.com/office/drawing/2014/main" id="{46C313E3-32C0-49B7-AA14-BBF80CF0EF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12863" y="1027113"/>
            <a:ext cx="4919662" cy="368617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ES"/>
          </a:p>
        </p:txBody>
      </p:sp>
      <p:sp>
        <p:nvSpPr>
          <p:cNvPr id="65538" name="Rectangle 2">
            <a:extLst>
              <a:ext uri="{FF2B5EF4-FFF2-40B4-BE49-F238E27FC236}">
                <a16:creationId xmlns:a16="http://schemas.microsoft.com/office/drawing/2014/main" id="{5D6EB4FD-3BD1-4696-8F4A-9B42F3412A06}"/>
              </a:ext>
            </a:extLst>
          </p:cNvPr>
          <p:cNvSpPr txBox="1">
            <a:spLocks noChangeArrowheads="1"/>
          </p:cNvSpPr>
          <p:nvPr>
            <p:ph type="body"/>
          </p:nvPr>
        </p:nvSpPr>
        <p:spPr bwMode="auto">
          <a:xfrm>
            <a:off x="1169988" y="5086350"/>
            <a:ext cx="5210175" cy="4090988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ES" altLang="es-E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Text Box 1">
            <a:extLst>
              <a:ext uri="{FF2B5EF4-FFF2-40B4-BE49-F238E27FC236}">
                <a16:creationId xmlns:a16="http://schemas.microsoft.com/office/drawing/2014/main" id="{46C313E3-32C0-49B7-AA14-BBF80CF0EF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12863" y="1027113"/>
            <a:ext cx="4919662" cy="368617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ES"/>
          </a:p>
        </p:txBody>
      </p:sp>
      <p:sp>
        <p:nvSpPr>
          <p:cNvPr id="65538" name="Rectangle 2">
            <a:extLst>
              <a:ext uri="{FF2B5EF4-FFF2-40B4-BE49-F238E27FC236}">
                <a16:creationId xmlns:a16="http://schemas.microsoft.com/office/drawing/2014/main" id="{5D6EB4FD-3BD1-4696-8F4A-9B42F3412A06}"/>
              </a:ext>
            </a:extLst>
          </p:cNvPr>
          <p:cNvSpPr txBox="1">
            <a:spLocks noChangeArrowheads="1"/>
          </p:cNvSpPr>
          <p:nvPr>
            <p:ph type="body"/>
          </p:nvPr>
        </p:nvSpPr>
        <p:spPr bwMode="auto">
          <a:xfrm>
            <a:off x="1169988" y="5086350"/>
            <a:ext cx="5210175" cy="4090988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151972462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Text Box 1">
            <a:extLst>
              <a:ext uri="{FF2B5EF4-FFF2-40B4-BE49-F238E27FC236}">
                <a16:creationId xmlns:a16="http://schemas.microsoft.com/office/drawing/2014/main" id="{46C313E3-32C0-49B7-AA14-BBF80CF0EF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12863" y="1027113"/>
            <a:ext cx="4919662" cy="368617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ES"/>
          </a:p>
        </p:txBody>
      </p:sp>
      <p:sp>
        <p:nvSpPr>
          <p:cNvPr id="65538" name="Rectangle 2">
            <a:extLst>
              <a:ext uri="{FF2B5EF4-FFF2-40B4-BE49-F238E27FC236}">
                <a16:creationId xmlns:a16="http://schemas.microsoft.com/office/drawing/2014/main" id="{5D6EB4FD-3BD1-4696-8F4A-9B42F3412A06}"/>
              </a:ext>
            </a:extLst>
          </p:cNvPr>
          <p:cNvSpPr txBox="1">
            <a:spLocks noChangeArrowheads="1"/>
          </p:cNvSpPr>
          <p:nvPr>
            <p:ph type="body"/>
          </p:nvPr>
        </p:nvSpPr>
        <p:spPr bwMode="auto">
          <a:xfrm>
            <a:off x="1169988" y="5086350"/>
            <a:ext cx="5210175" cy="4090988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132571880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Text Box 1">
            <a:extLst>
              <a:ext uri="{FF2B5EF4-FFF2-40B4-BE49-F238E27FC236}">
                <a16:creationId xmlns:a16="http://schemas.microsoft.com/office/drawing/2014/main" id="{3059D2A8-F603-44F7-A94D-70E5779261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12863" y="1027113"/>
            <a:ext cx="4919662" cy="368617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ES"/>
          </a:p>
        </p:txBody>
      </p:sp>
      <p:sp>
        <p:nvSpPr>
          <p:cNvPr id="66562" name="Rectangle 2">
            <a:extLst>
              <a:ext uri="{FF2B5EF4-FFF2-40B4-BE49-F238E27FC236}">
                <a16:creationId xmlns:a16="http://schemas.microsoft.com/office/drawing/2014/main" id="{733947F8-75E1-4F62-88D2-945A078DF656}"/>
              </a:ext>
            </a:extLst>
          </p:cNvPr>
          <p:cNvSpPr txBox="1">
            <a:spLocks noChangeArrowheads="1"/>
          </p:cNvSpPr>
          <p:nvPr>
            <p:ph type="body"/>
          </p:nvPr>
        </p:nvSpPr>
        <p:spPr bwMode="auto">
          <a:xfrm>
            <a:off x="1169988" y="5086350"/>
            <a:ext cx="5210175" cy="4090988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ES" altLang="es-E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Text Box 1">
            <a:extLst>
              <a:ext uri="{FF2B5EF4-FFF2-40B4-BE49-F238E27FC236}">
                <a16:creationId xmlns:a16="http://schemas.microsoft.com/office/drawing/2014/main" id="{2BDAC450-8F3E-4B1A-9718-0E682D539A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12863" y="1027113"/>
            <a:ext cx="4929187" cy="36957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ES"/>
          </a:p>
        </p:txBody>
      </p:sp>
      <p:sp>
        <p:nvSpPr>
          <p:cNvPr id="78850" name="Rectangle 2">
            <a:extLst>
              <a:ext uri="{FF2B5EF4-FFF2-40B4-BE49-F238E27FC236}">
                <a16:creationId xmlns:a16="http://schemas.microsoft.com/office/drawing/2014/main" id="{C8A8D82E-A4C8-4028-A9A4-E9E7A759888B}"/>
              </a:ext>
            </a:extLst>
          </p:cNvPr>
          <p:cNvSpPr txBox="1">
            <a:spLocks noChangeArrowheads="1"/>
          </p:cNvSpPr>
          <p:nvPr>
            <p:ph type="body"/>
          </p:nvPr>
        </p:nvSpPr>
        <p:spPr bwMode="auto">
          <a:xfrm>
            <a:off x="1169988" y="5086350"/>
            <a:ext cx="5210175" cy="4090988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ES" altLang="es-E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Text Box 1">
            <a:extLst>
              <a:ext uri="{FF2B5EF4-FFF2-40B4-BE49-F238E27FC236}">
                <a16:creationId xmlns:a16="http://schemas.microsoft.com/office/drawing/2014/main" id="{4772424D-BA13-4863-9708-2449256D79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12863" y="1027113"/>
            <a:ext cx="4929187" cy="36957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ES"/>
          </a:p>
        </p:txBody>
      </p:sp>
      <p:sp>
        <p:nvSpPr>
          <p:cNvPr id="84994" name="Rectangle 2">
            <a:extLst>
              <a:ext uri="{FF2B5EF4-FFF2-40B4-BE49-F238E27FC236}">
                <a16:creationId xmlns:a16="http://schemas.microsoft.com/office/drawing/2014/main" id="{68C5AC35-132B-4661-AB78-B24ACB2BEC48}"/>
              </a:ext>
            </a:extLst>
          </p:cNvPr>
          <p:cNvSpPr txBox="1">
            <a:spLocks noChangeArrowheads="1"/>
          </p:cNvSpPr>
          <p:nvPr>
            <p:ph type="body"/>
          </p:nvPr>
        </p:nvSpPr>
        <p:spPr bwMode="auto">
          <a:xfrm>
            <a:off x="1169988" y="5086350"/>
            <a:ext cx="5210175" cy="4090988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ES" altLang="es-E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7" name="Rectangle 1">
            <a:extLst>
              <a:ext uri="{FF2B5EF4-FFF2-40B4-BE49-F238E27FC236}">
                <a16:creationId xmlns:a16="http://schemas.microsoft.com/office/drawing/2014/main" id="{1A4EF325-89EA-460E-B422-F86E7A4764D2}"/>
              </a:ext>
            </a:extLst>
          </p:cNvPr>
          <p:cNvSpPr txBox="1">
            <a:spLocks noChangeArrowheads="1"/>
          </p:cNvSpPr>
          <p:nvPr>
            <p:ph type="sldImg"/>
          </p:nvPr>
        </p:nvSpPr>
        <p:spPr bwMode="auto">
          <a:xfrm>
            <a:off x="1316038" y="1027113"/>
            <a:ext cx="4911725" cy="36845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86018" name="Rectangle 2">
            <a:extLst>
              <a:ext uri="{FF2B5EF4-FFF2-40B4-BE49-F238E27FC236}">
                <a16:creationId xmlns:a16="http://schemas.microsoft.com/office/drawing/2014/main" id="{E6C92902-91F7-487C-AA03-C6C6ED86D939}"/>
              </a:ext>
            </a:extLst>
          </p:cNvPr>
          <p:cNvSpPr txBox="1">
            <a:spLocks noChangeArrowheads="1"/>
          </p:cNvSpPr>
          <p:nvPr>
            <p:ph type="body" idx="1"/>
          </p:nvPr>
        </p:nvSpPr>
        <p:spPr bwMode="auto">
          <a:xfrm>
            <a:off x="1169988" y="5086350"/>
            <a:ext cx="5210175" cy="4002088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ES" altLang="es-E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3" name="Text Box 1">
            <a:extLst>
              <a:ext uri="{FF2B5EF4-FFF2-40B4-BE49-F238E27FC236}">
                <a16:creationId xmlns:a16="http://schemas.microsoft.com/office/drawing/2014/main" id="{E1F3C854-D4F0-4C62-81C6-2F5542B894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12863" y="1027113"/>
            <a:ext cx="4919662" cy="368617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ES"/>
          </a:p>
        </p:txBody>
      </p:sp>
      <p:sp>
        <p:nvSpPr>
          <p:cNvPr id="90114" name="Rectangle 2">
            <a:extLst>
              <a:ext uri="{FF2B5EF4-FFF2-40B4-BE49-F238E27FC236}">
                <a16:creationId xmlns:a16="http://schemas.microsoft.com/office/drawing/2014/main" id="{E6E97041-8AFA-4539-A4DD-D6B7CA6E68E1}"/>
              </a:ext>
            </a:extLst>
          </p:cNvPr>
          <p:cNvSpPr txBox="1">
            <a:spLocks noChangeArrowheads="1"/>
          </p:cNvSpPr>
          <p:nvPr>
            <p:ph type="body"/>
          </p:nvPr>
        </p:nvSpPr>
        <p:spPr bwMode="auto">
          <a:xfrm>
            <a:off x="1169988" y="5086350"/>
            <a:ext cx="5210175" cy="4090988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ES" altLang="es-E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Text Box 1">
            <a:extLst>
              <a:ext uri="{FF2B5EF4-FFF2-40B4-BE49-F238E27FC236}">
                <a16:creationId xmlns:a16="http://schemas.microsoft.com/office/drawing/2014/main" id="{DE57655A-916B-4359-9AB0-A09DE84884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12863" y="1027113"/>
            <a:ext cx="4933950" cy="3700462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ES"/>
          </a:p>
        </p:txBody>
      </p:sp>
      <p:sp>
        <p:nvSpPr>
          <p:cNvPr id="50178" name="Rectangle 2">
            <a:extLst>
              <a:ext uri="{FF2B5EF4-FFF2-40B4-BE49-F238E27FC236}">
                <a16:creationId xmlns:a16="http://schemas.microsoft.com/office/drawing/2014/main" id="{5B6CCCA5-4747-4A4E-8C23-5CF8D547DC9F}"/>
              </a:ext>
            </a:extLst>
          </p:cNvPr>
          <p:cNvSpPr txBox="1">
            <a:spLocks noChangeArrowheads="1"/>
          </p:cNvSpPr>
          <p:nvPr>
            <p:ph type="body"/>
          </p:nvPr>
        </p:nvSpPr>
        <p:spPr bwMode="auto">
          <a:xfrm>
            <a:off x="1169988" y="5086350"/>
            <a:ext cx="5210175" cy="4090988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ES" altLang="es-E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Text Box 1">
            <a:extLst>
              <a:ext uri="{FF2B5EF4-FFF2-40B4-BE49-F238E27FC236}">
                <a16:creationId xmlns:a16="http://schemas.microsoft.com/office/drawing/2014/main" id="{EC707806-276C-4FB1-8CA1-35149F39C5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12863" y="1027113"/>
            <a:ext cx="4919662" cy="368617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ES"/>
          </a:p>
        </p:txBody>
      </p:sp>
      <p:sp>
        <p:nvSpPr>
          <p:cNvPr id="57346" name="Rectangle 2">
            <a:extLst>
              <a:ext uri="{FF2B5EF4-FFF2-40B4-BE49-F238E27FC236}">
                <a16:creationId xmlns:a16="http://schemas.microsoft.com/office/drawing/2014/main" id="{35934602-4FFF-4815-921F-EDA314504C37}"/>
              </a:ext>
            </a:extLst>
          </p:cNvPr>
          <p:cNvSpPr txBox="1">
            <a:spLocks noChangeArrowheads="1"/>
          </p:cNvSpPr>
          <p:nvPr>
            <p:ph type="body"/>
          </p:nvPr>
        </p:nvSpPr>
        <p:spPr bwMode="auto">
          <a:xfrm>
            <a:off x="1169988" y="5086350"/>
            <a:ext cx="5210175" cy="4090988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ES" altLang="es-E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Text Box 1">
            <a:extLst>
              <a:ext uri="{FF2B5EF4-FFF2-40B4-BE49-F238E27FC236}">
                <a16:creationId xmlns:a16="http://schemas.microsoft.com/office/drawing/2014/main" id="{2E06E846-98D7-419C-AAA6-63361FAA2C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12863" y="1027113"/>
            <a:ext cx="4929187" cy="36957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ES"/>
          </a:p>
        </p:txBody>
      </p:sp>
      <p:sp>
        <p:nvSpPr>
          <p:cNvPr id="87042" name="Rectangle 2">
            <a:extLst>
              <a:ext uri="{FF2B5EF4-FFF2-40B4-BE49-F238E27FC236}">
                <a16:creationId xmlns:a16="http://schemas.microsoft.com/office/drawing/2014/main" id="{36526E49-E935-44B0-AE13-88E6F0A7EF2B}"/>
              </a:ext>
            </a:extLst>
          </p:cNvPr>
          <p:cNvSpPr txBox="1">
            <a:spLocks noChangeArrowheads="1"/>
          </p:cNvSpPr>
          <p:nvPr>
            <p:ph type="body"/>
          </p:nvPr>
        </p:nvSpPr>
        <p:spPr bwMode="auto">
          <a:xfrm>
            <a:off x="1169988" y="5086350"/>
            <a:ext cx="5210175" cy="4090988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ES" altLang="es-E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Text Box 1">
            <a:extLst>
              <a:ext uri="{FF2B5EF4-FFF2-40B4-BE49-F238E27FC236}">
                <a16:creationId xmlns:a16="http://schemas.microsoft.com/office/drawing/2014/main" id="{6D4A6BDC-4481-4B25-A934-62E1DBA0EE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12863" y="1027113"/>
            <a:ext cx="4919662" cy="368617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ES"/>
          </a:p>
        </p:txBody>
      </p:sp>
      <p:sp>
        <p:nvSpPr>
          <p:cNvPr id="54274" name="Rectangle 2">
            <a:extLst>
              <a:ext uri="{FF2B5EF4-FFF2-40B4-BE49-F238E27FC236}">
                <a16:creationId xmlns:a16="http://schemas.microsoft.com/office/drawing/2014/main" id="{D9EABE95-6A42-4E01-A53C-C30B97A17A12}"/>
              </a:ext>
            </a:extLst>
          </p:cNvPr>
          <p:cNvSpPr txBox="1">
            <a:spLocks noChangeArrowheads="1"/>
          </p:cNvSpPr>
          <p:nvPr>
            <p:ph type="body"/>
          </p:nvPr>
        </p:nvSpPr>
        <p:spPr bwMode="auto">
          <a:xfrm>
            <a:off x="1169988" y="5086350"/>
            <a:ext cx="5210175" cy="4090988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ES" altLang="es-E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Text Box 1">
            <a:extLst>
              <a:ext uri="{FF2B5EF4-FFF2-40B4-BE49-F238E27FC236}">
                <a16:creationId xmlns:a16="http://schemas.microsoft.com/office/drawing/2014/main" id="{16294DA8-59D0-4C54-9CB0-CD95F4F57B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12863" y="1027113"/>
            <a:ext cx="4919662" cy="368617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ES"/>
          </a:p>
        </p:txBody>
      </p:sp>
      <p:sp>
        <p:nvSpPr>
          <p:cNvPr id="59394" name="Rectangle 2">
            <a:extLst>
              <a:ext uri="{FF2B5EF4-FFF2-40B4-BE49-F238E27FC236}">
                <a16:creationId xmlns:a16="http://schemas.microsoft.com/office/drawing/2014/main" id="{686AEDB7-40E1-468C-AB48-754208D10844}"/>
              </a:ext>
            </a:extLst>
          </p:cNvPr>
          <p:cNvSpPr txBox="1">
            <a:spLocks noChangeArrowheads="1"/>
          </p:cNvSpPr>
          <p:nvPr>
            <p:ph type="body"/>
          </p:nvPr>
        </p:nvSpPr>
        <p:spPr bwMode="auto">
          <a:xfrm>
            <a:off x="1169988" y="5086350"/>
            <a:ext cx="5210175" cy="4090988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327957119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Text Box 1">
            <a:extLst>
              <a:ext uri="{FF2B5EF4-FFF2-40B4-BE49-F238E27FC236}">
                <a16:creationId xmlns:a16="http://schemas.microsoft.com/office/drawing/2014/main" id="{16294DA8-59D0-4C54-9CB0-CD95F4F57B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12863" y="1027113"/>
            <a:ext cx="4919662" cy="368617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ES"/>
          </a:p>
        </p:txBody>
      </p:sp>
      <p:sp>
        <p:nvSpPr>
          <p:cNvPr id="59394" name="Rectangle 2">
            <a:extLst>
              <a:ext uri="{FF2B5EF4-FFF2-40B4-BE49-F238E27FC236}">
                <a16:creationId xmlns:a16="http://schemas.microsoft.com/office/drawing/2014/main" id="{686AEDB7-40E1-468C-AB48-754208D10844}"/>
              </a:ext>
            </a:extLst>
          </p:cNvPr>
          <p:cNvSpPr txBox="1">
            <a:spLocks noChangeArrowheads="1"/>
          </p:cNvSpPr>
          <p:nvPr>
            <p:ph type="body"/>
          </p:nvPr>
        </p:nvSpPr>
        <p:spPr bwMode="auto">
          <a:xfrm>
            <a:off x="1169988" y="5086350"/>
            <a:ext cx="5210175" cy="4090988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ES" altLang="es-E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Text Box 1">
            <a:extLst>
              <a:ext uri="{FF2B5EF4-FFF2-40B4-BE49-F238E27FC236}">
                <a16:creationId xmlns:a16="http://schemas.microsoft.com/office/drawing/2014/main" id="{03EE5EBA-5DD2-4788-BC19-9EC70F5BED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12863" y="1027113"/>
            <a:ext cx="4919662" cy="368617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ES"/>
          </a:p>
        </p:txBody>
      </p:sp>
      <p:sp>
        <p:nvSpPr>
          <p:cNvPr id="62466" name="Rectangle 2">
            <a:extLst>
              <a:ext uri="{FF2B5EF4-FFF2-40B4-BE49-F238E27FC236}">
                <a16:creationId xmlns:a16="http://schemas.microsoft.com/office/drawing/2014/main" id="{8C86CD79-B5E7-42AA-A6A7-C36BB0EFB3F1}"/>
              </a:ext>
            </a:extLst>
          </p:cNvPr>
          <p:cNvSpPr txBox="1">
            <a:spLocks noChangeArrowheads="1"/>
          </p:cNvSpPr>
          <p:nvPr>
            <p:ph type="body"/>
          </p:nvPr>
        </p:nvSpPr>
        <p:spPr bwMode="auto">
          <a:xfrm>
            <a:off x="1169988" y="5086350"/>
            <a:ext cx="5210175" cy="4090988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ES" altLang="es-E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Text Box 1">
            <a:extLst>
              <a:ext uri="{FF2B5EF4-FFF2-40B4-BE49-F238E27FC236}">
                <a16:creationId xmlns:a16="http://schemas.microsoft.com/office/drawing/2014/main" id="{DC0F1A70-785F-4DA2-A257-12B290E680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12863" y="1027113"/>
            <a:ext cx="4919662" cy="368617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ES"/>
          </a:p>
        </p:txBody>
      </p:sp>
      <p:sp>
        <p:nvSpPr>
          <p:cNvPr id="63490" name="Rectangle 2">
            <a:extLst>
              <a:ext uri="{FF2B5EF4-FFF2-40B4-BE49-F238E27FC236}">
                <a16:creationId xmlns:a16="http://schemas.microsoft.com/office/drawing/2014/main" id="{C49C2A77-5CE2-4770-B632-4FE2F9CFBC4C}"/>
              </a:ext>
            </a:extLst>
          </p:cNvPr>
          <p:cNvSpPr txBox="1">
            <a:spLocks noChangeArrowheads="1"/>
          </p:cNvSpPr>
          <p:nvPr>
            <p:ph type="body"/>
          </p:nvPr>
        </p:nvSpPr>
        <p:spPr bwMode="auto">
          <a:xfrm>
            <a:off x="1169988" y="5086350"/>
            <a:ext cx="5210175" cy="4090988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ES" altLang="es-E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B43A166-DD21-4A7F-A236-7AD500CCB3A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60475" y="1236663"/>
            <a:ext cx="7559675" cy="2632075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60364ECB-6D96-4D27-8FD6-38B309A0A0C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60475" y="3970338"/>
            <a:ext cx="7559675" cy="1825625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</a:p>
        </p:txBody>
      </p:sp>
    </p:spTree>
    <p:extLst>
      <p:ext uri="{BB962C8B-B14F-4D97-AF65-F5344CB8AC3E}">
        <p14:creationId xmlns:p14="http://schemas.microsoft.com/office/powerpoint/2010/main" val="32821703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C1C4057-B853-4102-971B-44667EE703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90C95FE8-6892-4A54-BBBF-EFE45F527DA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</p:spTree>
    <p:extLst>
      <p:ext uri="{BB962C8B-B14F-4D97-AF65-F5344CB8AC3E}">
        <p14:creationId xmlns:p14="http://schemas.microsoft.com/office/powerpoint/2010/main" val="31707270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A45A5EE1-6B49-4352-920E-1D58CB5B5D6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7192963" y="142875"/>
            <a:ext cx="2162175" cy="7173913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3BD41127-3795-4524-9CBE-2D44AF6AEB7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703263" y="142875"/>
            <a:ext cx="6337300" cy="7173913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</p:spTree>
    <p:extLst>
      <p:ext uri="{BB962C8B-B14F-4D97-AF65-F5344CB8AC3E}">
        <p14:creationId xmlns:p14="http://schemas.microsoft.com/office/powerpoint/2010/main" val="40270664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030E08F-5E24-4AB2-9C30-74F70CB918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3263" y="142875"/>
            <a:ext cx="8651875" cy="11223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</p:spTree>
    <p:extLst>
      <p:ext uri="{BB962C8B-B14F-4D97-AF65-F5344CB8AC3E}">
        <p14:creationId xmlns:p14="http://schemas.microsoft.com/office/powerpoint/2010/main" val="305807404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ítulo, texto y 2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5680AE7-4D33-4B9F-A80C-E480741B9F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3263" y="142875"/>
            <a:ext cx="8651875" cy="11223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A004C89-601D-49C6-8BF0-67F11ED28AA6}"/>
              </a:ext>
            </a:extLst>
          </p:cNvPr>
          <p:cNvSpPr>
            <a:spLocks noGrp="1"/>
          </p:cNvSpPr>
          <p:nvPr>
            <p:ph type="body" sz="half" idx="1"/>
          </p:nvPr>
        </p:nvSpPr>
        <p:spPr>
          <a:xfrm>
            <a:off x="741363" y="2016125"/>
            <a:ext cx="4217987" cy="5300663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C885C7C0-4960-4F90-8BF3-327153C8A3AA}"/>
              </a:ext>
            </a:extLst>
          </p:cNvPr>
          <p:cNvSpPr>
            <a:spLocks noGrp="1"/>
          </p:cNvSpPr>
          <p:nvPr>
            <p:ph sz="quarter" idx="2"/>
          </p:nvPr>
        </p:nvSpPr>
        <p:spPr>
          <a:xfrm>
            <a:off x="5111750" y="2016125"/>
            <a:ext cx="4219575" cy="2573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contenido 4">
            <a:extLst>
              <a:ext uri="{FF2B5EF4-FFF2-40B4-BE49-F238E27FC236}">
                <a16:creationId xmlns:a16="http://schemas.microsoft.com/office/drawing/2014/main" id="{DF4F8954-2B4A-4DB5-9FDD-947704095AEA}"/>
              </a:ext>
            </a:extLst>
          </p:cNvPr>
          <p:cNvSpPr>
            <a:spLocks noGrp="1"/>
          </p:cNvSpPr>
          <p:nvPr>
            <p:ph sz="quarter" idx="3"/>
          </p:nvPr>
        </p:nvSpPr>
        <p:spPr>
          <a:xfrm>
            <a:off x="5111750" y="4741863"/>
            <a:ext cx="4219575" cy="2574925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</p:spTree>
    <p:extLst>
      <p:ext uri="{BB962C8B-B14F-4D97-AF65-F5344CB8AC3E}">
        <p14:creationId xmlns:p14="http://schemas.microsoft.com/office/powerpoint/2010/main" val="33915039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B9FF7F4-0772-4D54-A7B4-F7493F6443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DC183D7-D1C4-4873-9997-0A26408DA5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</p:spTree>
    <p:extLst>
      <p:ext uri="{BB962C8B-B14F-4D97-AF65-F5344CB8AC3E}">
        <p14:creationId xmlns:p14="http://schemas.microsoft.com/office/powerpoint/2010/main" val="36526953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C5B6709-0739-409F-8983-9096A6D729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7388" y="1884363"/>
            <a:ext cx="8694737" cy="31448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3C751F4-EDF3-475A-9328-776CD84B00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7388" y="5059363"/>
            <a:ext cx="8694737" cy="16525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</p:spTree>
    <p:extLst>
      <p:ext uri="{BB962C8B-B14F-4D97-AF65-F5344CB8AC3E}">
        <p14:creationId xmlns:p14="http://schemas.microsoft.com/office/powerpoint/2010/main" val="2383716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F281737-5225-4F0F-B718-3766A66E75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22E450C-DFF7-419B-AC16-03ECA0922B3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41363" y="2016125"/>
            <a:ext cx="4217987" cy="5300663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9719A9A9-3C3A-4065-B9A3-C48FA967B85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111750" y="2016125"/>
            <a:ext cx="4219575" cy="5300663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</p:spTree>
    <p:extLst>
      <p:ext uri="{BB962C8B-B14F-4D97-AF65-F5344CB8AC3E}">
        <p14:creationId xmlns:p14="http://schemas.microsoft.com/office/powerpoint/2010/main" val="237012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9AFCC71-68C3-412D-A291-029A254BBB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3738" y="403225"/>
            <a:ext cx="8694737" cy="14605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388B0499-FDFA-4114-832B-D13E1BD11D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93738" y="1852613"/>
            <a:ext cx="4265612" cy="9080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290CC198-6AEA-4E62-B138-B87325EDEE6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93738" y="2760663"/>
            <a:ext cx="4265612" cy="4062412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B67CDB52-FC3C-4AE4-8BC4-D2543857EBF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103813" y="1852613"/>
            <a:ext cx="4284662" cy="9080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96A465EA-0383-468B-85A4-FC2AE9FF593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103813" y="2760663"/>
            <a:ext cx="4284662" cy="4062412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</p:spTree>
    <p:extLst>
      <p:ext uri="{BB962C8B-B14F-4D97-AF65-F5344CB8AC3E}">
        <p14:creationId xmlns:p14="http://schemas.microsoft.com/office/powerpoint/2010/main" val="37263117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33FD786-5F11-4CC1-BB12-072DA65013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</p:spTree>
    <p:extLst>
      <p:ext uri="{BB962C8B-B14F-4D97-AF65-F5344CB8AC3E}">
        <p14:creationId xmlns:p14="http://schemas.microsoft.com/office/powerpoint/2010/main" val="18626392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022283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B499F2E-F3C1-4812-8C12-A7A674312E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3738" y="503238"/>
            <a:ext cx="3251200" cy="17653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5C13671-B1F7-4509-83FB-739E1D22EE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86250" y="1089025"/>
            <a:ext cx="5102225" cy="53721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39005F99-6445-4495-B104-DBB1C722423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93738" y="2268538"/>
            <a:ext cx="3251200" cy="420052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</p:spTree>
    <p:extLst>
      <p:ext uri="{BB962C8B-B14F-4D97-AF65-F5344CB8AC3E}">
        <p14:creationId xmlns:p14="http://schemas.microsoft.com/office/powerpoint/2010/main" val="12407259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D1E47FA-83F6-4AEE-81C1-85F8E469E6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3738" y="503238"/>
            <a:ext cx="3251200" cy="17653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40704953-2315-4502-805D-56B391B97CF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286250" y="1089025"/>
            <a:ext cx="5102225" cy="5372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A9EC6558-8CE7-4694-A975-E054C44AC21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93738" y="2268538"/>
            <a:ext cx="3251200" cy="420052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</p:spTree>
    <p:extLst>
      <p:ext uri="{BB962C8B-B14F-4D97-AF65-F5344CB8AC3E}">
        <p14:creationId xmlns:p14="http://schemas.microsoft.com/office/powerpoint/2010/main" val="1645584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5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>
            <a:extLst>
              <a:ext uri="{FF2B5EF4-FFF2-40B4-BE49-F238E27FC236}">
                <a16:creationId xmlns:a16="http://schemas.microsoft.com/office/drawing/2014/main" id="{6E867BE5-51DC-4759-BD88-90A83B1BB2A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741363" y="2016125"/>
            <a:ext cx="8589962" cy="5300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s-ES"/>
              <a:t>Pulse para editar los formatos del texto del esquema</a:t>
            </a:r>
          </a:p>
          <a:p>
            <a:pPr lvl="1"/>
            <a:r>
              <a:rPr lang="en-GB" altLang="es-ES"/>
              <a:t>Segundo nivel del esquema</a:t>
            </a:r>
          </a:p>
          <a:p>
            <a:pPr lvl="2"/>
            <a:r>
              <a:rPr lang="en-GB" altLang="es-ES"/>
              <a:t>Tercer nivel del esquema</a:t>
            </a:r>
          </a:p>
          <a:p>
            <a:pPr lvl="3"/>
            <a:r>
              <a:rPr lang="en-GB" altLang="es-ES"/>
              <a:t>Cuarto nivel del esquema</a:t>
            </a:r>
          </a:p>
          <a:p>
            <a:pPr lvl="4"/>
            <a:r>
              <a:rPr lang="en-GB" altLang="es-ES"/>
              <a:t>Quinto nivel del esquema</a:t>
            </a:r>
          </a:p>
          <a:p>
            <a:pPr lvl="4"/>
            <a:r>
              <a:rPr lang="en-GB" altLang="es-ES"/>
              <a:t>Sexto nivel del esquema</a:t>
            </a:r>
          </a:p>
          <a:p>
            <a:pPr lvl="4"/>
            <a:r>
              <a:rPr lang="en-GB" altLang="es-ES"/>
              <a:t>Séptimo nivel del esquema</a:t>
            </a:r>
          </a:p>
          <a:p>
            <a:pPr lvl="4"/>
            <a:r>
              <a:rPr lang="en-GB" altLang="es-ES"/>
              <a:t>Octavo nivel del esquema</a:t>
            </a:r>
          </a:p>
          <a:p>
            <a:pPr lvl="4"/>
            <a:r>
              <a:rPr lang="en-GB" altLang="es-ES"/>
              <a:t>Noveno nivel del esquema</a:t>
            </a:r>
          </a:p>
        </p:txBody>
      </p:sp>
      <p:sp>
        <p:nvSpPr>
          <p:cNvPr id="1026" name="AutoShape 2">
            <a:extLst>
              <a:ext uri="{FF2B5EF4-FFF2-40B4-BE49-F238E27FC236}">
                <a16:creationId xmlns:a16="http://schemas.microsoft.com/office/drawing/2014/main" id="{97D2C87A-D2ED-4120-A470-EDDEECBE1B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0080625" cy="1319213"/>
          </a:xfrm>
          <a:prstGeom prst="roundRect">
            <a:avLst>
              <a:gd name="adj" fmla="val 120"/>
            </a:avLst>
          </a:prstGeom>
          <a:blipFill dpi="0" rotWithShape="0">
            <a:blip r:embed="rId16"/>
            <a:srcRect/>
            <a:tile tx="0" ty="0" sx="100000" sy="100000" flip="none" algn="tl"/>
          </a:blip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ES"/>
          </a:p>
        </p:txBody>
      </p:sp>
      <p:sp>
        <p:nvSpPr>
          <p:cNvPr id="1027" name="AutoShape 3">
            <a:extLst>
              <a:ext uri="{FF2B5EF4-FFF2-40B4-BE49-F238E27FC236}">
                <a16:creationId xmlns:a16="http://schemas.microsoft.com/office/drawing/2014/main" id="{FB4BE82C-203D-47C2-98E9-89D8EE308A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284288"/>
            <a:ext cx="10080625" cy="676275"/>
          </a:xfrm>
          <a:prstGeom prst="roundRect">
            <a:avLst>
              <a:gd name="adj" fmla="val 231"/>
            </a:avLst>
          </a:prstGeom>
          <a:blipFill dpi="0" rotWithShape="0">
            <a:blip r:embed="rId16"/>
            <a:srcRect/>
            <a:tile tx="0" ty="0" sx="100000" sy="100000" flip="none" algn="tl"/>
          </a:blip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ES"/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8BF3D042-B819-4BF6-AAFF-9074FCD40F8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703263" y="142875"/>
            <a:ext cx="8651875" cy="1122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s-ES"/>
              <a:t>Pulse para editar el formato del texto de título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defTabSz="449263" rtl="0" fontAlgn="base" hangingPunct="0">
        <a:lnSpc>
          <a:spcPct val="48000"/>
        </a:lnSpc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anose="05000000000000000000" pitchFamily="2" charset="2"/>
        <a:defRPr sz="4400" b="1" i="1" kern="1200">
          <a:solidFill>
            <a:srgbClr val="85222E"/>
          </a:solidFill>
          <a:latin typeface="+mj-lt"/>
          <a:ea typeface="+mj-ea"/>
          <a:cs typeface="+mj-cs"/>
        </a:defRPr>
      </a:lvl1pPr>
      <a:lvl2pPr algn="ctr" defTabSz="449263" rtl="0" fontAlgn="base" hangingPunct="0">
        <a:lnSpc>
          <a:spcPct val="48000"/>
        </a:lnSpc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anose="05000000000000000000" pitchFamily="2" charset="2"/>
        <a:defRPr sz="4400" b="1" i="1">
          <a:solidFill>
            <a:srgbClr val="85222E"/>
          </a:solidFill>
          <a:latin typeface="Times New Roman" panose="02020603050405020304" pitchFamily="18" charset="0"/>
          <a:cs typeface="Arial Unicode MS" charset="0"/>
        </a:defRPr>
      </a:lvl2pPr>
      <a:lvl3pPr algn="ctr" defTabSz="449263" rtl="0" fontAlgn="base" hangingPunct="0">
        <a:lnSpc>
          <a:spcPct val="48000"/>
        </a:lnSpc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anose="05000000000000000000" pitchFamily="2" charset="2"/>
        <a:defRPr sz="4400" b="1" i="1">
          <a:solidFill>
            <a:srgbClr val="85222E"/>
          </a:solidFill>
          <a:latin typeface="Times New Roman" panose="02020603050405020304" pitchFamily="18" charset="0"/>
          <a:cs typeface="Arial Unicode MS" charset="0"/>
        </a:defRPr>
      </a:lvl3pPr>
      <a:lvl4pPr algn="ctr" defTabSz="449263" rtl="0" fontAlgn="base" hangingPunct="0">
        <a:lnSpc>
          <a:spcPct val="48000"/>
        </a:lnSpc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anose="05000000000000000000" pitchFamily="2" charset="2"/>
        <a:defRPr sz="4400" b="1" i="1">
          <a:solidFill>
            <a:srgbClr val="85222E"/>
          </a:solidFill>
          <a:latin typeface="Times New Roman" panose="02020603050405020304" pitchFamily="18" charset="0"/>
          <a:cs typeface="Arial Unicode MS" charset="0"/>
        </a:defRPr>
      </a:lvl4pPr>
      <a:lvl5pPr algn="ctr" defTabSz="449263" rtl="0" fontAlgn="base" hangingPunct="0">
        <a:lnSpc>
          <a:spcPct val="48000"/>
        </a:lnSpc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anose="05000000000000000000" pitchFamily="2" charset="2"/>
        <a:defRPr sz="4400" b="1" i="1">
          <a:solidFill>
            <a:srgbClr val="85222E"/>
          </a:solidFill>
          <a:latin typeface="Times New Roman" panose="02020603050405020304" pitchFamily="18" charset="0"/>
          <a:cs typeface="Arial Unicode MS" charset="0"/>
        </a:defRPr>
      </a:lvl5pPr>
      <a:lvl6pPr marL="457200" algn="ctr" defTabSz="449263" rtl="0" fontAlgn="base" hangingPunct="0">
        <a:lnSpc>
          <a:spcPct val="48000"/>
        </a:lnSpc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anose="05000000000000000000" pitchFamily="2" charset="2"/>
        <a:defRPr sz="4400" b="1" i="1">
          <a:solidFill>
            <a:srgbClr val="85222E"/>
          </a:solidFill>
          <a:latin typeface="Times New Roman" panose="02020603050405020304" pitchFamily="18" charset="0"/>
          <a:cs typeface="Arial Unicode MS" charset="0"/>
        </a:defRPr>
      </a:lvl6pPr>
      <a:lvl7pPr marL="914400" algn="ctr" defTabSz="449263" rtl="0" fontAlgn="base" hangingPunct="0">
        <a:lnSpc>
          <a:spcPct val="48000"/>
        </a:lnSpc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anose="05000000000000000000" pitchFamily="2" charset="2"/>
        <a:defRPr sz="4400" b="1" i="1">
          <a:solidFill>
            <a:srgbClr val="85222E"/>
          </a:solidFill>
          <a:latin typeface="Times New Roman" panose="02020603050405020304" pitchFamily="18" charset="0"/>
          <a:cs typeface="Arial Unicode MS" charset="0"/>
        </a:defRPr>
      </a:lvl7pPr>
      <a:lvl8pPr marL="1371600" algn="ctr" defTabSz="449263" rtl="0" fontAlgn="base" hangingPunct="0">
        <a:lnSpc>
          <a:spcPct val="48000"/>
        </a:lnSpc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anose="05000000000000000000" pitchFamily="2" charset="2"/>
        <a:defRPr sz="4400" b="1" i="1">
          <a:solidFill>
            <a:srgbClr val="85222E"/>
          </a:solidFill>
          <a:latin typeface="Times New Roman" panose="02020603050405020304" pitchFamily="18" charset="0"/>
          <a:cs typeface="Arial Unicode MS" charset="0"/>
        </a:defRPr>
      </a:lvl8pPr>
      <a:lvl9pPr marL="1828800" algn="ctr" defTabSz="449263" rtl="0" fontAlgn="base" hangingPunct="0">
        <a:lnSpc>
          <a:spcPct val="48000"/>
        </a:lnSpc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anose="05000000000000000000" pitchFamily="2" charset="2"/>
        <a:defRPr sz="4400" b="1" i="1">
          <a:solidFill>
            <a:srgbClr val="85222E"/>
          </a:solidFill>
          <a:latin typeface="Times New Roman" panose="02020603050405020304" pitchFamily="18" charset="0"/>
          <a:cs typeface="Arial Unicode MS" charset="0"/>
        </a:defRPr>
      </a:lvl9pPr>
    </p:titleStyle>
    <p:bodyStyle>
      <a:lvl1pPr marL="415925" indent="-311150" algn="l" defTabSz="449263" rtl="0" fontAlgn="base" hangingPunct="0">
        <a:lnSpc>
          <a:spcPct val="58000"/>
        </a:lnSpc>
        <a:spcBef>
          <a:spcPct val="0"/>
        </a:spcBef>
        <a:spcAft>
          <a:spcPct val="0"/>
        </a:spcAft>
        <a:buClr>
          <a:srgbClr val="A12C3B"/>
        </a:buClr>
        <a:buSzPct val="60000"/>
        <a:buFont typeface="Wingdings" panose="05000000000000000000" pitchFamily="2" charset="2"/>
        <a:buChar char=""/>
        <a:defRPr sz="3200" kern="1200">
          <a:solidFill>
            <a:srgbClr val="333333"/>
          </a:solidFill>
          <a:latin typeface="+mn-lt"/>
          <a:ea typeface="+mn-ea"/>
          <a:cs typeface="+mn-cs"/>
        </a:defRPr>
      </a:lvl1pPr>
      <a:lvl2pPr marL="847725" indent="-282575" algn="l" defTabSz="449263" rtl="0" fontAlgn="base" hangingPunct="0">
        <a:lnSpc>
          <a:spcPct val="58000"/>
        </a:lnSpc>
        <a:spcBef>
          <a:spcPct val="0"/>
        </a:spcBef>
        <a:spcAft>
          <a:spcPct val="0"/>
        </a:spcAft>
        <a:buClr>
          <a:srgbClr val="A12C3B"/>
        </a:buClr>
        <a:buSzPct val="60000"/>
        <a:buFont typeface="Wingdings" panose="05000000000000000000" pitchFamily="2" charset="2"/>
        <a:buChar char=""/>
        <a:defRPr sz="2800" kern="1200">
          <a:solidFill>
            <a:srgbClr val="333333"/>
          </a:solidFill>
          <a:latin typeface="+mn-lt"/>
          <a:ea typeface="+mn-ea"/>
          <a:cs typeface="+mn-cs"/>
        </a:defRPr>
      </a:lvl2pPr>
      <a:lvl3pPr marL="1279525" indent="-212725" algn="l" defTabSz="449263" rtl="0" fontAlgn="base" hangingPunct="0">
        <a:lnSpc>
          <a:spcPct val="58000"/>
        </a:lnSpc>
        <a:spcBef>
          <a:spcPct val="0"/>
        </a:spcBef>
        <a:spcAft>
          <a:spcPct val="0"/>
        </a:spcAft>
        <a:buClr>
          <a:srgbClr val="A12C3B"/>
        </a:buClr>
        <a:buSzPct val="60000"/>
        <a:buFont typeface="Wingdings" panose="05000000000000000000" pitchFamily="2" charset="2"/>
        <a:buChar char=""/>
        <a:defRPr sz="2400" kern="1200">
          <a:solidFill>
            <a:srgbClr val="333333"/>
          </a:solidFill>
          <a:latin typeface="+mn-lt"/>
          <a:ea typeface="+mn-ea"/>
          <a:cs typeface="+mn-cs"/>
        </a:defRPr>
      </a:lvl3pPr>
      <a:lvl4pPr marL="1711325" indent="-200025" algn="l" defTabSz="449263" rtl="0" fontAlgn="base" hangingPunct="0">
        <a:lnSpc>
          <a:spcPct val="58000"/>
        </a:lnSpc>
        <a:spcBef>
          <a:spcPct val="0"/>
        </a:spcBef>
        <a:spcAft>
          <a:spcPct val="0"/>
        </a:spcAft>
        <a:buClr>
          <a:srgbClr val="A12C3B"/>
        </a:buClr>
        <a:buSzPct val="60000"/>
        <a:buFont typeface="Wingdings" panose="05000000000000000000" pitchFamily="2" charset="2"/>
        <a:buChar char=""/>
        <a:defRPr sz="2000" kern="1200">
          <a:solidFill>
            <a:srgbClr val="333333"/>
          </a:solidFill>
          <a:latin typeface="+mn-lt"/>
          <a:ea typeface="+mn-ea"/>
          <a:cs typeface="+mn-cs"/>
        </a:defRPr>
      </a:lvl4pPr>
      <a:lvl5pPr marL="2143125" indent="-201613" algn="l" defTabSz="449263" rtl="0" fontAlgn="base" hangingPunct="0">
        <a:lnSpc>
          <a:spcPct val="58000"/>
        </a:lnSpc>
        <a:spcBef>
          <a:spcPct val="0"/>
        </a:spcBef>
        <a:spcAft>
          <a:spcPct val="0"/>
        </a:spcAft>
        <a:buClr>
          <a:srgbClr val="A12C3B"/>
        </a:buClr>
        <a:buSzPct val="60000"/>
        <a:buFont typeface="Wingdings" panose="05000000000000000000" pitchFamily="2" charset="2"/>
        <a:buChar char=""/>
        <a:defRPr sz="2000" kern="1200">
          <a:solidFill>
            <a:srgbClr val="333333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file:///C:\Users\M&#243;nica\Downloads\Akashic_Records_-_Motivation.mp3" TargetMode="External"/><Relationship Id="rId1" Type="http://schemas.microsoft.com/office/2007/relationships/media" Target="file:///C:\Users\M&#243;nica\Downloads\Akashic_Records_-_Motivation.mp3" TargetMode="External"/><Relationship Id="rId6" Type="http://schemas.openxmlformats.org/officeDocument/2006/relationships/image" Target="../media/image4.png"/><Relationship Id="rId5" Type="http://schemas.openxmlformats.org/officeDocument/2006/relationships/image" Target="../media/image3.jpeg"/><Relationship Id="rId4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9.jpg"/><Relationship Id="rId4" Type="http://schemas.openxmlformats.org/officeDocument/2006/relationships/image" Target="../media/image8.jp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mfspain.com/" TargetMode="Externa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3" name="Picture 1">
            <a:extLst>
              <a:ext uri="{FF2B5EF4-FFF2-40B4-BE49-F238E27FC236}">
                <a16:creationId xmlns:a16="http://schemas.microsoft.com/office/drawing/2014/main" id="{15C1D726-A220-4D34-8D79-BCF6EAC02C3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0080625" cy="7559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2" name="Akashic_Records_-_Motivation">
            <a:hlinkClick r:id="" action="ppaction://media"/>
            <a:extLst>
              <a:ext uri="{FF2B5EF4-FFF2-40B4-BE49-F238E27FC236}">
                <a16:creationId xmlns:a16="http://schemas.microsoft.com/office/drawing/2014/main" id="{58BA687D-2112-4783-96F4-7F4DFD5A553B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link="rId1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4735513" y="3475038"/>
            <a:ext cx="609600" cy="609600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numSld="999" showWhenStopped="0">
                <p:cTn id="7" repeatCount="indefinite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audio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>
            <a:extLst>
              <a:ext uri="{FF2B5EF4-FFF2-40B4-BE49-F238E27FC236}">
                <a16:creationId xmlns:a16="http://schemas.microsoft.com/office/drawing/2014/main" id="{57CF6875-9E19-4B6D-A2FE-FB4FD263D41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03263" y="187325"/>
            <a:ext cx="8655050" cy="1035050"/>
          </a:xfrm>
          <a:ln/>
        </p:spPr>
        <p:txBody>
          <a:bodyPr/>
          <a:lstStyle/>
          <a:p>
            <a:pPr>
              <a:lnSpc>
                <a:spcPct val="51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es-ES" sz="2500" i="0" dirty="0"/>
              <a:t>NETWORKING LOCAL, NACIONAL E INTERNACIONAL</a:t>
            </a:r>
          </a:p>
        </p:txBody>
      </p:sp>
      <p:sp>
        <p:nvSpPr>
          <p:cNvPr id="18434" name="Rectangle 2">
            <a:extLst>
              <a:ext uri="{FF2B5EF4-FFF2-40B4-BE49-F238E27FC236}">
                <a16:creationId xmlns:a16="http://schemas.microsoft.com/office/drawing/2014/main" id="{5146B5F3-0F9A-46D1-93C1-271E2BCF9B43}"/>
              </a:ext>
            </a:extLst>
          </p:cNvPr>
          <p:cNvSpPr>
            <a:spLocks noGrp="1" noChangeArrowheads="1"/>
          </p:cNvSpPr>
          <p:nvPr>
            <p:ph type="subTitle" idx="4294967295"/>
          </p:nvPr>
        </p:nvSpPr>
        <p:spPr bwMode="auto">
          <a:xfrm>
            <a:off x="741363" y="2060575"/>
            <a:ext cx="8593137" cy="5214938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marL="457200" indent="-457200" algn="ctr">
              <a:lnSpc>
                <a:spcPct val="95000"/>
              </a:lnSpc>
              <a:buClr>
                <a:srgbClr val="000000"/>
              </a:buClr>
              <a:buSzPct val="45000"/>
              <a:tabLst>
                <a:tab pos="200025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b="1" dirty="0" err="1">
                <a:solidFill>
                  <a:srgbClr val="000000"/>
                </a:solidFill>
              </a:rPr>
              <a:t>Creación</a:t>
            </a:r>
            <a:r>
              <a:rPr lang="en-GB" altLang="es-ES" b="1" dirty="0">
                <a:solidFill>
                  <a:srgbClr val="000000"/>
                </a:solidFill>
              </a:rPr>
              <a:t> de </a:t>
            </a:r>
            <a:r>
              <a:rPr lang="en-GB" altLang="es-ES" b="1" u="sng" dirty="0" err="1">
                <a:solidFill>
                  <a:srgbClr val="000000"/>
                </a:solidFill>
              </a:rPr>
              <a:t>redes</a:t>
            </a:r>
            <a:r>
              <a:rPr lang="en-GB" altLang="es-ES" b="1" u="sng" dirty="0">
                <a:solidFill>
                  <a:srgbClr val="000000"/>
                </a:solidFill>
              </a:rPr>
              <a:t> de </a:t>
            </a:r>
            <a:r>
              <a:rPr lang="en-GB" altLang="es-ES" b="1" u="sng" dirty="0" err="1">
                <a:solidFill>
                  <a:srgbClr val="000000"/>
                </a:solidFill>
              </a:rPr>
              <a:t>trabajo</a:t>
            </a:r>
            <a:r>
              <a:rPr lang="en-GB" altLang="es-ES" b="1" dirty="0">
                <a:solidFill>
                  <a:srgbClr val="000000"/>
                </a:solidFill>
              </a:rPr>
              <a:t> con </a:t>
            </a:r>
            <a:r>
              <a:rPr lang="en-GB" altLang="es-ES" b="1" u="sng" dirty="0" err="1">
                <a:solidFill>
                  <a:srgbClr val="000000"/>
                </a:solidFill>
              </a:rPr>
              <a:t>asociaciones</a:t>
            </a:r>
            <a:r>
              <a:rPr lang="en-GB" altLang="es-ES" b="1" u="sng" dirty="0">
                <a:solidFill>
                  <a:srgbClr val="000000"/>
                </a:solidFill>
              </a:rPr>
              <a:t> </a:t>
            </a:r>
            <a:r>
              <a:rPr lang="en-GB" altLang="es-ES" b="1" u="sng" dirty="0" err="1">
                <a:solidFill>
                  <a:srgbClr val="000000"/>
                </a:solidFill>
              </a:rPr>
              <a:t>internacionales</a:t>
            </a:r>
            <a:r>
              <a:rPr lang="en-GB" altLang="es-ES" b="1" dirty="0">
                <a:solidFill>
                  <a:srgbClr val="000000"/>
                </a:solidFill>
              </a:rPr>
              <a:t> de </a:t>
            </a:r>
            <a:r>
              <a:rPr lang="en-GB" altLang="es-ES" b="1" dirty="0" err="1">
                <a:solidFill>
                  <a:srgbClr val="000000"/>
                </a:solidFill>
              </a:rPr>
              <a:t>síndromes</a:t>
            </a:r>
            <a:r>
              <a:rPr lang="en-GB" altLang="es-ES" b="1" dirty="0">
                <a:solidFill>
                  <a:srgbClr val="000000"/>
                </a:solidFill>
              </a:rPr>
              <a:t> </a:t>
            </a:r>
            <a:r>
              <a:rPr lang="en-GB" altLang="es-ES" b="1" dirty="0" err="1">
                <a:solidFill>
                  <a:srgbClr val="000000"/>
                </a:solidFill>
              </a:rPr>
              <a:t>autoinflamatorios</a:t>
            </a:r>
            <a:endParaRPr lang="en-GB" altLang="es-ES" b="1" dirty="0">
              <a:solidFill>
                <a:srgbClr val="000000"/>
              </a:solidFill>
            </a:endParaRPr>
          </a:p>
          <a:p>
            <a:pPr marL="457200" indent="-457200" algn="ctr">
              <a:lnSpc>
                <a:spcPct val="95000"/>
              </a:lnSpc>
              <a:buClr>
                <a:srgbClr val="000000"/>
              </a:buClr>
              <a:buSzPct val="45000"/>
              <a:tabLst>
                <a:tab pos="200025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b="1" dirty="0" err="1">
                <a:solidFill>
                  <a:srgbClr val="000000"/>
                </a:solidFill>
              </a:rPr>
              <a:t>Participación</a:t>
            </a:r>
            <a:r>
              <a:rPr lang="en-GB" altLang="es-ES" b="1" dirty="0">
                <a:solidFill>
                  <a:srgbClr val="000000"/>
                </a:solidFill>
              </a:rPr>
              <a:t> </a:t>
            </a:r>
            <a:r>
              <a:rPr lang="en-GB" altLang="es-ES" b="1" dirty="0" err="1">
                <a:solidFill>
                  <a:srgbClr val="000000"/>
                </a:solidFill>
              </a:rPr>
              <a:t>en</a:t>
            </a:r>
            <a:r>
              <a:rPr lang="en-GB" altLang="es-ES" b="1" dirty="0">
                <a:solidFill>
                  <a:srgbClr val="000000"/>
                </a:solidFill>
              </a:rPr>
              <a:t> la red </a:t>
            </a:r>
            <a:r>
              <a:rPr lang="en-GB" altLang="es-ES" b="1" dirty="0" err="1">
                <a:solidFill>
                  <a:srgbClr val="000000"/>
                </a:solidFill>
              </a:rPr>
              <a:t>europea</a:t>
            </a:r>
            <a:r>
              <a:rPr lang="en-GB" altLang="es-ES" b="1" dirty="0">
                <a:solidFill>
                  <a:srgbClr val="000000"/>
                </a:solidFill>
              </a:rPr>
              <a:t> de </a:t>
            </a:r>
            <a:r>
              <a:rPr lang="en-GB" altLang="es-ES" b="1" dirty="0" err="1">
                <a:solidFill>
                  <a:srgbClr val="000000"/>
                </a:solidFill>
              </a:rPr>
              <a:t>asociaciones</a:t>
            </a:r>
            <a:r>
              <a:rPr lang="en-GB" altLang="es-ES" b="1" dirty="0">
                <a:solidFill>
                  <a:srgbClr val="000000"/>
                </a:solidFill>
              </a:rPr>
              <a:t> de </a:t>
            </a:r>
            <a:r>
              <a:rPr lang="en-GB" altLang="es-ES" b="1" dirty="0" err="1">
                <a:solidFill>
                  <a:srgbClr val="000000"/>
                </a:solidFill>
              </a:rPr>
              <a:t>pacientes</a:t>
            </a:r>
            <a:r>
              <a:rPr lang="en-GB" altLang="es-ES" b="1" dirty="0">
                <a:solidFill>
                  <a:srgbClr val="000000"/>
                </a:solidFill>
              </a:rPr>
              <a:t> </a:t>
            </a:r>
          </a:p>
          <a:p>
            <a:pPr marL="457200" indent="-457200" algn="ctr">
              <a:lnSpc>
                <a:spcPct val="95000"/>
              </a:lnSpc>
              <a:buClr>
                <a:srgbClr val="000000"/>
              </a:buClr>
              <a:buSzPct val="45000"/>
              <a:tabLst>
                <a:tab pos="200025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b="1" dirty="0" err="1">
                <a:solidFill>
                  <a:srgbClr val="000000"/>
                </a:solidFill>
              </a:rPr>
              <a:t>Colaboración</a:t>
            </a:r>
            <a:r>
              <a:rPr lang="en-GB" altLang="es-ES" b="1" dirty="0">
                <a:solidFill>
                  <a:srgbClr val="000000"/>
                </a:solidFill>
              </a:rPr>
              <a:t> con </a:t>
            </a:r>
            <a:r>
              <a:rPr lang="en-GB" altLang="es-ES" b="1" dirty="0" err="1">
                <a:solidFill>
                  <a:srgbClr val="000000"/>
                </a:solidFill>
              </a:rPr>
              <a:t>asociaciones</a:t>
            </a:r>
            <a:r>
              <a:rPr lang="en-GB" altLang="es-ES" b="1" dirty="0">
                <a:solidFill>
                  <a:srgbClr val="000000"/>
                </a:solidFill>
              </a:rPr>
              <a:t> </a:t>
            </a:r>
            <a:r>
              <a:rPr lang="en-GB" altLang="es-ES" b="1" dirty="0" err="1">
                <a:solidFill>
                  <a:srgbClr val="000000"/>
                </a:solidFill>
              </a:rPr>
              <a:t>afines</a:t>
            </a:r>
            <a:r>
              <a:rPr lang="en-GB" altLang="es-ES" b="1" dirty="0">
                <a:solidFill>
                  <a:srgbClr val="000000"/>
                </a:solidFill>
              </a:rPr>
              <a:t> locales y </a:t>
            </a:r>
            <a:r>
              <a:rPr lang="en-GB" altLang="es-ES" b="1" dirty="0" err="1">
                <a:solidFill>
                  <a:srgbClr val="000000"/>
                </a:solidFill>
              </a:rPr>
              <a:t>nacionales</a:t>
            </a:r>
            <a:endParaRPr lang="en-GB" altLang="es-ES" b="1" dirty="0">
              <a:solidFill>
                <a:srgbClr val="000000"/>
              </a:solidFill>
            </a:endParaRPr>
          </a:p>
          <a:p>
            <a:pPr marL="457200" indent="-457200" algn="ctr">
              <a:lnSpc>
                <a:spcPct val="95000"/>
              </a:lnSpc>
              <a:buClr>
                <a:srgbClr val="000000"/>
              </a:buClr>
              <a:buSzPct val="45000"/>
              <a:tabLst>
                <a:tab pos="200025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b="1" dirty="0" err="1">
                <a:solidFill>
                  <a:srgbClr val="000000"/>
                </a:solidFill>
              </a:rPr>
              <a:t>Participación</a:t>
            </a:r>
            <a:r>
              <a:rPr lang="en-GB" altLang="es-ES" b="1" dirty="0">
                <a:solidFill>
                  <a:srgbClr val="000000"/>
                </a:solidFill>
              </a:rPr>
              <a:t> </a:t>
            </a:r>
            <a:r>
              <a:rPr lang="en-GB" altLang="es-ES" b="1" dirty="0" err="1">
                <a:solidFill>
                  <a:srgbClr val="000000"/>
                </a:solidFill>
              </a:rPr>
              <a:t>en</a:t>
            </a:r>
            <a:r>
              <a:rPr lang="en-GB" altLang="es-ES" b="1" dirty="0">
                <a:solidFill>
                  <a:srgbClr val="000000"/>
                </a:solidFill>
              </a:rPr>
              <a:t> la </a:t>
            </a:r>
            <a:r>
              <a:rPr lang="en-GB" altLang="es-ES" b="1" dirty="0" err="1">
                <a:solidFill>
                  <a:srgbClr val="000000"/>
                </a:solidFill>
              </a:rPr>
              <a:t>Agrupación</a:t>
            </a:r>
            <a:r>
              <a:rPr lang="en-GB" altLang="es-ES" b="1" dirty="0">
                <a:solidFill>
                  <a:srgbClr val="000000"/>
                </a:solidFill>
              </a:rPr>
              <a:t> de </a:t>
            </a:r>
            <a:r>
              <a:rPr lang="en-GB" altLang="es-ES" b="1" dirty="0" err="1">
                <a:solidFill>
                  <a:srgbClr val="000000"/>
                </a:solidFill>
              </a:rPr>
              <a:t>Entidades</a:t>
            </a:r>
            <a:r>
              <a:rPr lang="en-GB" altLang="es-ES" b="1" dirty="0">
                <a:solidFill>
                  <a:srgbClr val="000000"/>
                </a:solidFill>
              </a:rPr>
              <a:t> </a:t>
            </a:r>
            <a:r>
              <a:rPr lang="en-GB" altLang="es-ES" b="1" dirty="0" err="1">
                <a:solidFill>
                  <a:srgbClr val="000000"/>
                </a:solidFill>
              </a:rPr>
              <a:t>Relacionadas</a:t>
            </a:r>
            <a:r>
              <a:rPr lang="en-GB" altLang="es-ES" b="1" dirty="0">
                <a:solidFill>
                  <a:srgbClr val="000000"/>
                </a:solidFill>
              </a:rPr>
              <a:t> con la </a:t>
            </a:r>
            <a:r>
              <a:rPr lang="en-GB" altLang="es-ES" b="1" dirty="0" err="1">
                <a:solidFill>
                  <a:srgbClr val="000000"/>
                </a:solidFill>
              </a:rPr>
              <a:t>Reumatología</a:t>
            </a:r>
            <a:r>
              <a:rPr lang="en-GB" altLang="es-ES" b="1" dirty="0">
                <a:solidFill>
                  <a:srgbClr val="000000"/>
                </a:solidFill>
              </a:rPr>
              <a:t> (AAER)</a:t>
            </a:r>
          </a:p>
          <a:p>
            <a:pPr marL="457200" indent="-457200" algn="ctr">
              <a:lnSpc>
                <a:spcPct val="95000"/>
              </a:lnSpc>
              <a:buClr>
                <a:srgbClr val="000000"/>
              </a:buClr>
              <a:buSzPct val="45000"/>
              <a:tabLst>
                <a:tab pos="200025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b="1" dirty="0" err="1">
                <a:solidFill>
                  <a:srgbClr val="000000"/>
                </a:solidFill>
              </a:rPr>
              <a:t>T</a:t>
            </a:r>
            <a:r>
              <a:rPr lang="en-GB" altLang="es-ES" b="1" u="sng" dirty="0" err="1">
                <a:solidFill>
                  <a:srgbClr val="000000"/>
                </a:solidFill>
              </a:rPr>
              <a:t>raducción</a:t>
            </a:r>
            <a:r>
              <a:rPr lang="en-GB" altLang="es-ES" b="1" dirty="0">
                <a:solidFill>
                  <a:srgbClr val="000000"/>
                </a:solidFill>
              </a:rPr>
              <a:t> de </a:t>
            </a:r>
            <a:r>
              <a:rPr lang="en-GB" altLang="es-ES" b="1" dirty="0" err="1">
                <a:solidFill>
                  <a:srgbClr val="000000"/>
                </a:solidFill>
              </a:rPr>
              <a:t>resúmenes</a:t>
            </a:r>
            <a:r>
              <a:rPr lang="en-GB" altLang="es-ES" b="1" dirty="0">
                <a:solidFill>
                  <a:srgbClr val="000000"/>
                </a:solidFill>
              </a:rPr>
              <a:t> de </a:t>
            </a:r>
            <a:r>
              <a:rPr lang="en-GB" altLang="es-ES" b="1" dirty="0" err="1">
                <a:solidFill>
                  <a:srgbClr val="000000"/>
                </a:solidFill>
              </a:rPr>
              <a:t>artículos</a:t>
            </a:r>
            <a:r>
              <a:rPr lang="en-GB" altLang="es-ES" b="1" dirty="0">
                <a:solidFill>
                  <a:srgbClr val="000000"/>
                </a:solidFill>
              </a:rPr>
              <a:t> </a:t>
            </a:r>
            <a:r>
              <a:rPr lang="en-GB" altLang="es-ES" b="1" dirty="0" err="1">
                <a:solidFill>
                  <a:srgbClr val="000000"/>
                </a:solidFill>
              </a:rPr>
              <a:t>científicos</a:t>
            </a:r>
            <a:endParaRPr lang="en-GB" altLang="es-ES" b="1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184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184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 tmFilter="0, 0; .2, .5; .8, .5; 1, 0"/>
                                        <p:tgtEl>
                                          <p:spTgt spid="184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" dur="250" autoRev="1" fill="hold"/>
                                        <p:tgtEl>
                                          <p:spTgt spid="184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 tmFilter="0, 0; .2, .5; .8, .5; 1, 0"/>
                                        <p:tgtEl>
                                          <p:spTgt spid="184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7" dur="250" autoRev="1" fill="hold"/>
                                        <p:tgtEl>
                                          <p:spTgt spid="184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 tmFilter="0, 0; .2, .5; .8, .5; 1, 0"/>
                                        <p:tgtEl>
                                          <p:spTgt spid="184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2" dur="250" autoRev="1" fill="hold"/>
                                        <p:tgtEl>
                                          <p:spTgt spid="184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 tmFilter="0, 0; .2, .5; .8, .5; 1, 0"/>
                                        <p:tgtEl>
                                          <p:spTgt spid="184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7" dur="250" autoRev="1" fill="hold"/>
                                        <p:tgtEl>
                                          <p:spTgt spid="184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1">
            <a:extLst>
              <a:ext uri="{FF2B5EF4-FFF2-40B4-BE49-F238E27FC236}">
                <a16:creationId xmlns:a16="http://schemas.microsoft.com/office/drawing/2014/main" id="{3738BD92-4EFA-4D34-8C66-687E4589E7E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03263" y="187325"/>
            <a:ext cx="8655050" cy="1035050"/>
          </a:xfrm>
          <a:ln/>
        </p:spPr>
        <p:txBody>
          <a:bodyPr/>
          <a:lstStyle/>
          <a:p>
            <a:pPr>
              <a:lnSpc>
                <a:spcPct val="100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es-ES" sz="2400" dirty="0"/>
              <a:t>SERVICIO DE ORIENTACIÓN JURÍDICA Y DE TRABAJADORA SOCIAL EN MATERIAS DE DISCAPACIDAD</a:t>
            </a:r>
          </a:p>
        </p:txBody>
      </p:sp>
      <p:sp>
        <p:nvSpPr>
          <p:cNvPr id="19458" name="Rectangle 2">
            <a:extLst>
              <a:ext uri="{FF2B5EF4-FFF2-40B4-BE49-F238E27FC236}">
                <a16:creationId xmlns:a16="http://schemas.microsoft.com/office/drawing/2014/main" id="{1FF08410-94AC-4556-B667-8C25E4D8C5E3}"/>
              </a:ext>
            </a:extLst>
          </p:cNvPr>
          <p:cNvSpPr>
            <a:spLocks noGrp="1" noChangeArrowheads="1"/>
          </p:cNvSpPr>
          <p:nvPr>
            <p:ph type="subTitle" idx="4294967295"/>
          </p:nvPr>
        </p:nvSpPr>
        <p:spPr bwMode="auto">
          <a:xfrm>
            <a:off x="741363" y="1971675"/>
            <a:ext cx="8593137" cy="538956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marL="457200" indent="-457200" algn="ctr">
              <a:lnSpc>
                <a:spcPct val="95000"/>
              </a:lnSpc>
              <a:buClr>
                <a:srgbClr val="000000"/>
              </a:buClr>
              <a:buSzPct val="45000"/>
              <a:tabLst>
                <a:tab pos="200025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sz="5400" b="1" dirty="0" err="1">
                <a:solidFill>
                  <a:srgbClr val="000000"/>
                </a:solidFill>
              </a:rPr>
              <a:t>Incorporación</a:t>
            </a:r>
            <a:r>
              <a:rPr lang="en-GB" altLang="es-ES" sz="5400" b="1" dirty="0">
                <a:solidFill>
                  <a:srgbClr val="000000"/>
                </a:solidFill>
              </a:rPr>
              <a:t> de </a:t>
            </a:r>
            <a:r>
              <a:rPr lang="en-GB" altLang="es-ES" sz="5400" b="1" dirty="0" err="1">
                <a:solidFill>
                  <a:srgbClr val="000000"/>
                </a:solidFill>
              </a:rPr>
              <a:t>una</a:t>
            </a:r>
            <a:r>
              <a:rPr lang="en-GB" altLang="es-ES" sz="5400" b="1" dirty="0">
                <a:solidFill>
                  <a:srgbClr val="000000"/>
                </a:solidFill>
              </a:rPr>
              <a:t> </a:t>
            </a:r>
            <a:r>
              <a:rPr lang="en-GB" altLang="es-ES" sz="5400" b="1" dirty="0" err="1">
                <a:solidFill>
                  <a:srgbClr val="000000"/>
                </a:solidFill>
              </a:rPr>
              <a:t>Trabajadora</a:t>
            </a:r>
            <a:r>
              <a:rPr lang="en-GB" altLang="es-ES" sz="5400" b="1" dirty="0">
                <a:solidFill>
                  <a:srgbClr val="000000"/>
                </a:solidFill>
              </a:rPr>
              <a:t> Social </a:t>
            </a:r>
            <a:r>
              <a:rPr lang="en-GB" altLang="es-ES" sz="5400" b="1" dirty="0" err="1">
                <a:solidFill>
                  <a:srgbClr val="000000"/>
                </a:solidFill>
              </a:rPr>
              <a:t>voluntaria</a:t>
            </a:r>
            <a:r>
              <a:rPr lang="en-GB" altLang="es-ES" sz="5400" b="1" dirty="0">
                <a:solidFill>
                  <a:srgbClr val="000000"/>
                </a:solidFill>
              </a:rPr>
              <a:t> </a:t>
            </a:r>
          </a:p>
          <a:p>
            <a:pPr marL="457200" indent="-457200" algn="ctr">
              <a:lnSpc>
                <a:spcPct val="95000"/>
              </a:lnSpc>
              <a:buClr>
                <a:srgbClr val="000000"/>
              </a:buClr>
              <a:buSzPct val="45000"/>
              <a:tabLst>
                <a:tab pos="200025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sz="5400" b="1" dirty="0" err="1">
                <a:solidFill>
                  <a:srgbClr val="000000"/>
                </a:solidFill>
              </a:rPr>
              <a:t>Asesoría</a:t>
            </a:r>
            <a:r>
              <a:rPr lang="en-GB" altLang="es-ES" sz="5400" b="1" dirty="0">
                <a:solidFill>
                  <a:srgbClr val="000000"/>
                </a:solidFill>
              </a:rPr>
              <a:t> </a:t>
            </a:r>
            <a:r>
              <a:rPr lang="en-GB" altLang="es-ES" sz="5400" b="1" dirty="0" err="1">
                <a:solidFill>
                  <a:srgbClr val="000000"/>
                </a:solidFill>
              </a:rPr>
              <a:t>jurídica</a:t>
            </a:r>
            <a:r>
              <a:rPr lang="en-GB" altLang="es-ES" sz="5400" b="1" dirty="0">
                <a:solidFill>
                  <a:srgbClr val="000000"/>
                </a:solidFill>
              </a:rPr>
              <a:t> </a:t>
            </a:r>
            <a:r>
              <a:rPr lang="en-GB" altLang="es-ES" sz="5400" b="1" dirty="0" err="1">
                <a:solidFill>
                  <a:srgbClr val="000000"/>
                </a:solidFill>
              </a:rPr>
              <a:t>gratuita</a:t>
            </a:r>
            <a:r>
              <a:rPr lang="en-GB" altLang="es-ES" sz="5400" b="1" dirty="0">
                <a:solidFill>
                  <a:srgbClr val="000000"/>
                </a:solidFill>
              </a:rPr>
              <a:t> (</a:t>
            </a:r>
            <a:r>
              <a:rPr lang="en-GB" altLang="es-ES" sz="5400" b="1" dirty="0" err="1">
                <a:solidFill>
                  <a:srgbClr val="000000"/>
                </a:solidFill>
              </a:rPr>
              <a:t>convenios</a:t>
            </a:r>
            <a:r>
              <a:rPr lang="en-GB" altLang="es-ES" sz="5400" b="1" dirty="0">
                <a:solidFill>
                  <a:srgbClr val="000000"/>
                </a:solidFill>
              </a:rPr>
              <a:t> con FEDER y </a:t>
            </a:r>
            <a:r>
              <a:rPr lang="en-GB" altLang="es-ES" sz="5400" b="1" dirty="0" err="1">
                <a:solidFill>
                  <a:srgbClr val="000000"/>
                </a:solidFill>
              </a:rPr>
              <a:t>otras</a:t>
            </a:r>
            <a:r>
              <a:rPr lang="en-GB" altLang="es-ES" sz="5400" b="1" dirty="0">
                <a:solidFill>
                  <a:srgbClr val="000000"/>
                </a:solidFill>
              </a:rPr>
              <a:t> </a:t>
            </a:r>
            <a:r>
              <a:rPr lang="en-GB" altLang="es-ES" sz="5400" b="1" dirty="0" err="1">
                <a:solidFill>
                  <a:srgbClr val="000000"/>
                </a:solidFill>
              </a:rPr>
              <a:t>fundaciones</a:t>
            </a:r>
            <a:r>
              <a:rPr lang="en-GB" altLang="es-ES" sz="5400" b="1" dirty="0">
                <a:solidFill>
                  <a:srgbClr val="000000"/>
                </a:solidFill>
              </a:rPr>
              <a:t>)</a:t>
            </a:r>
            <a:r>
              <a:rPr lang="ar-SA" altLang="es-ES" sz="5400" b="1" dirty="0">
                <a:solidFill>
                  <a:srgbClr val="000000"/>
                </a:solidFill>
              </a:rPr>
              <a:t>‏</a:t>
            </a:r>
            <a:endParaRPr lang="en-GB" altLang="es-ES" sz="5400" b="1" dirty="0">
              <a:solidFill>
                <a:srgbClr val="000000"/>
              </a:solidFill>
            </a:endParaRPr>
          </a:p>
          <a:p>
            <a:pPr marL="0" indent="0" algn="ctr">
              <a:lnSpc>
                <a:spcPct val="61000"/>
              </a:lnSpc>
              <a:buClr>
                <a:srgbClr val="000000"/>
              </a:buClr>
              <a:buSzPct val="45000"/>
              <a:buFont typeface="Wingdings" panose="05000000000000000000" pitchFamily="2" charset="2"/>
              <a:buNone/>
              <a:tabLst>
                <a:tab pos="200025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endParaRPr lang="en-GB" altLang="es-ES" b="1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1">
            <a:extLst>
              <a:ext uri="{FF2B5EF4-FFF2-40B4-BE49-F238E27FC236}">
                <a16:creationId xmlns:a16="http://schemas.microsoft.com/office/drawing/2014/main" id="{0E21D974-CA30-4E4D-BC33-E2220F256C1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03263" y="187325"/>
            <a:ext cx="8655050" cy="1035050"/>
          </a:xfrm>
          <a:ln/>
        </p:spPr>
        <p:txBody>
          <a:bodyPr/>
          <a:lstStyle/>
          <a:p>
            <a:pPr>
              <a:lnSpc>
                <a:spcPct val="51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es-ES" sz="2750" i="0" dirty="0"/>
              <a:t>SERVICIO DE ASESORÍA PSICOLÓGICA GRATUÍTA</a:t>
            </a:r>
          </a:p>
        </p:txBody>
      </p:sp>
      <p:sp>
        <p:nvSpPr>
          <p:cNvPr id="20482" name="Rectangle 2">
            <a:extLst>
              <a:ext uri="{FF2B5EF4-FFF2-40B4-BE49-F238E27FC236}">
                <a16:creationId xmlns:a16="http://schemas.microsoft.com/office/drawing/2014/main" id="{4DE1EF39-0B71-4CE6-AE13-AE1579C36E73}"/>
              </a:ext>
            </a:extLst>
          </p:cNvPr>
          <p:cNvSpPr>
            <a:spLocks noGrp="1" noChangeArrowheads="1"/>
          </p:cNvSpPr>
          <p:nvPr>
            <p:ph type="subTitle" idx="4294967295"/>
          </p:nvPr>
        </p:nvSpPr>
        <p:spPr bwMode="auto">
          <a:xfrm>
            <a:off x="741363" y="2060575"/>
            <a:ext cx="8593137" cy="5214938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marL="0" indent="0" algn="ctr">
              <a:lnSpc>
                <a:spcPct val="95000"/>
              </a:lnSpc>
              <a:buClr>
                <a:srgbClr val="000000"/>
              </a:buClr>
              <a:buSzPct val="45000"/>
              <a:buFont typeface="Wingdings" panose="05000000000000000000" pitchFamily="2" charset="2"/>
              <a:buNone/>
              <a:tabLst>
                <a:tab pos="200025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sz="7200" b="1" dirty="0" err="1">
                <a:solidFill>
                  <a:srgbClr val="000000"/>
                </a:solidFill>
              </a:rPr>
              <a:t>Asesoría</a:t>
            </a:r>
            <a:r>
              <a:rPr lang="en-GB" altLang="es-ES" sz="7200" b="1" dirty="0">
                <a:solidFill>
                  <a:srgbClr val="000000"/>
                </a:solidFill>
              </a:rPr>
              <a:t> </a:t>
            </a:r>
            <a:r>
              <a:rPr lang="en-GB" altLang="es-ES" sz="7200" b="1" dirty="0" err="1">
                <a:solidFill>
                  <a:srgbClr val="000000"/>
                </a:solidFill>
              </a:rPr>
              <a:t>psicológica</a:t>
            </a:r>
            <a:r>
              <a:rPr lang="en-GB" altLang="es-ES" sz="7200" b="1" dirty="0">
                <a:solidFill>
                  <a:srgbClr val="000000"/>
                </a:solidFill>
              </a:rPr>
              <a:t> </a:t>
            </a:r>
            <a:r>
              <a:rPr lang="en-GB" altLang="es-ES" sz="7200" b="1" dirty="0" err="1">
                <a:solidFill>
                  <a:srgbClr val="000000"/>
                </a:solidFill>
              </a:rPr>
              <a:t>gratuíta</a:t>
            </a:r>
            <a:r>
              <a:rPr lang="en-GB" altLang="es-ES" sz="7200" b="1" dirty="0">
                <a:solidFill>
                  <a:srgbClr val="000000"/>
                </a:solidFill>
              </a:rPr>
              <a:t> (</a:t>
            </a:r>
            <a:r>
              <a:rPr lang="en-GB" altLang="es-ES" sz="7200" b="1" dirty="0" err="1">
                <a:solidFill>
                  <a:srgbClr val="000000"/>
                </a:solidFill>
              </a:rPr>
              <a:t>convenios</a:t>
            </a:r>
            <a:r>
              <a:rPr lang="en-GB" altLang="es-ES" sz="7200" b="1" dirty="0">
                <a:solidFill>
                  <a:srgbClr val="000000"/>
                </a:solidFill>
              </a:rPr>
              <a:t> con FEDER y </a:t>
            </a:r>
            <a:r>
              <a:rPr lang="en-GB" altLang="es-ES" sz="7200" b="1" dirty="0" err="1">
                <a:solidFill>
                  <a:srgbClr val="000000"/>
                </a:solidFill>
              </a:rPr>
              <a:t>otras</a:t>
            </a:r>
            <a:r>
              <a:rPr lang="en-GB" altLang="es-ES" sz="7200" b="1" dirty="0">
                <a:solidFill>
                  <a:srgbClr val="000000"/>
                </a:solidFill>
              </a:rPr>
              <a:t> </a:t>
            </a:r>
            <a:r>
              <a:rPr lang="en-GB" altLang="es-ES" sz="7200" b="1" dirty="0" err="1">
                <a:solidFill>
                  <a:srgbClr val="000000"/>
                </a:solidFill>
              </a:rPr>
              <a:t>entidades</a:t>
            </a:r>
            <a:r>
              <a:rPr lang="en-GB" altLang="es-ES" sz="7200" b="1" dirty="0">
                <a:solidFill>
                  <a:srgbClr val="000000"/>
                </a:solidFill>
              </a:rPr>
              <a:t>)</a:t>
            </a:r>
            <a:r>
              <a:rPr lang="ar-SA" altLang="es-ES" sz="7200" b="1" dirty="0">
                <a:solidFill>
                  <a:srgbClr val="000000"/>
                </a:solidFill>
              </a:rPr>
              <a:t>‏</a:t>
            </a:r>
            <a:endParaRPr lang="en-GB" altLang="es-ES" sz="7200" b="1" dirty="0">
              <a:solidFill>
                <a:srgbClr val="000000"/>
              </a:solidFill>
            </a:endParaRPr>
          </a:p>
          <a:p>
            <a:pPr marL="0" indent="0" algn="ctr">
              <a:lnSpc>
                <a:spcPct val="61000"/>
              </a:lnSpc>
              <a:buClr>
                <a:srgbClr val="000000"/>
              </a:buClr>
              <a:buSzPct val="45000"/>
              <a:buFont typeface="Wingdings" panose="05000000000000000000" pitchFamily="2" charset="2"/>
              <a:buNone/>
              <a:tabLst>
                <a:tab pos="200025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endParaRPr lang="en-GB" altLang="es-ES" b="1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1">
            <a:extLst>
              <a:ext uri="{FF2B5EF4-FFF2-40B4-BE49-F238E27FC236}">
                <a16:creationId xmlns:a16="http://schemas.microsoft.com/office/drawing/2014/main" id="{0E21D974-CA30-4E4D-BC33-E2220F256C1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03263" y="187325"/>
            <a:ext cx="8655050" cy="1035050"/>
          </a:xfrm>
          <a:ln/>
        </p:spPr>
        <p:txBody>
          <a:bodyPr/>
          <a:lstStyle/>
          <a:p>
            <a:pPr>
              <a:lnSpc>
                <a:spcPct val="51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es-ES" sz="2750" i="0" dirty="0"/>
              <a:t>SERVICIO DE ORIENTACIÓN DIETÉTICA</a:t>
            </a:r>
          </a:p>
        </p:txBody>
      </p:sp>
      <p:sp>
        <p:nvSpPr>
          <p:cNvPr id="20482" name="Rectangle 2">
            <a:extLst>
              <a:ext uri="{FF2B5EF4-FFF2-40B4-BE49-F238E27FC236}">
                <a16:creationId xmlns:a16="http://schemas.microsoft.com/office/drawing/2014/main" id="{4DE1EF39-0B71-4CE6-AE13-AE1579C36E73}"/>
              </a:ext>
            </a:extLst>
          </p:cNvPr>
          <p:cNvSpPr>
            <a:spLocks noGrp="1" noChangeArrowheads="1"/>
          </p:cNvSpPr>
          <p:nvPr>
            <p:ph type="subTitle" idx="4294967295"/>
          </p:nvPr>
        </p:nvSpPr>
        <p:spPr bwMode="auto">
          <a:xfrm>
            <a:off x="741363" y="2060575"/>
            <a:ext cx="8593137" cy="5214938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marL="0" indent="0" algn="ctr">
              <a:lnSpc>
                <a:spcPct val="95000"/>
              </a:lnSpc>
              <a:buClr>
                <a:srgbClr val="000000"/>
              </a:buClr>
              <a:buSzPct val="45000"/>
              <a:buFont typeface="Wingdings" panose="05000000000000000000" pitchFamily="2" charset="2"/>
              <a:buNone/>
              <a:tabLst>
                <a:tab pos="200025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sz="7200" b="1" dirty="0">
                <a:solidFill>
                  <a:srgbClr val="000000"/>
                </a:solidFill>
              </a:rPr>
              <a:t>POR MEDIO DE DIETISTA COLEGIADA</a:t>
            </a:r>
            <a:r>
              <a:rPr lang="ar-SA" altLang="es-ES" sz="7200" b="1" dirty="0">
                <a:solidFill>
                  <a:srgbClr val="000000"/>
                </a:solidFill>
              </a:rPr>
              <a:t>‏</a:t>
            </a:r>
            <a:endParaRPr lang="en-GB" altLang="es-ES" sz="7200" b="1" dirty="0">
              <a:solidFill>
                <a:srgbClr val="000000"/>
              </a:solidFill>
            </a:endParaRPr>
          </a:p>
          <a:p>
            <a:pPr marL="0" indent="0" algn="ctr">
              <a:lnSpc>
                <a:spcPct val="61000"/>
              </a:lnSpc>
              <a:buClr>
                <a:srgbClr val="000000"/>
              </a:buClr>
              <a:buSzPct val="45000"/>
              <a:buFont typeface="Wingdings" panose="05000000000000000000" pitchFamily="2" charset="2"/>
              <a:buNone/>
              <a:tabLst>
                <a:tab pos="200025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endParaRPr lang="en-GB" altLang="es-ES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7143256"/>
      </p:ext>
    </p:extLst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1">
            <a:extLst>
              <a:ext uri="{FF2B5EF4-FFF2-40B4-BE49-F238E27FC236}">
                <a16:creationId xmlns:a16="http://schemas.microsoft.com/office/drawing/2014/main" id="{0E21D974-CA30-4E4D-BC33-E2220F256C1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03263" y="187325"/>
            <a:ext cx="8655050" cy="1035050"/>
          </a:xfrm>
          <a:ln/>
        </p:spPr>
        <p:txBody>
          <a:bodyPr/>
          <a:lstStyle/>
          <a:p>
            <a:pPr>
              <a:lnSpc>
                <a:spcPct val="51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es-ES" sz="2750" i="0" dirty="0"/>
              <a:t>SERVICIO DE ORIENTACIÓN PEDAGÓGICA</a:t>
            </a:r>
          </a:p>
        </p:txBody>
      </p:sp>
      <p:sp>
        <p:nvSpPr>
          <p:cNvPr id="20482" name="Rectangle 2">
            <a:extLst>
              <a:ext uri="{FF2B5EF4-FFF2-40B4-BE49-F238E27FC236}">
                <a16:creationId xmlns:a16="http://schemas.microsoft.com/office/drawing/2014/main" id="{4DE1EF39-0B71-4CE6-AE13-AE1579C36E73}"/>
              </a:ext>
            </a:extLst>
          </p:cNvPr>
          <p:cNvSpPr>
            <a:spLocks noGrp="1" noChangeArrowheads="1"/>
          </p:cNvSpPr>
          <p:nvPr>
            <p:ph type="subTitle" idx="4294967295"/>
          </p:nvPr>
        </p:nvSpPr>
        <p:spPr bwMode="auto">
          <a:xfrm>
            <a:off x="741363" y="2060575"/>
            <a:ext cx="8593137" cy="5214938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marL="0" indent="0" algn="ctr">
              <a:lnSpc>
                <a:spcPct val="95000"/>
              </a:lnSpc>
              <a:buClr>
                <a:srgbClr val="000000"/>
              </a:buClr>
              <a:buSzPct val="45000"/>
              <a:buFont typeface="Wingdings" panose="05000000000000000000" pitchFamily="2" charset="2"/>
              <a:buNone/>
              <a:tabLst>
                <a:tab pos="200025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sz="7200" b="1" dirty="0">
                <a:solidFill>
                  <a:srgbClr val="000000"/>
                </a:solidFill>
              </a:rPr>
              <a:t>POR MEDIO DE PEDAGOGA COLEGIADA</a:t>
            </a:r>
            <a:r>
              <a:rPr lang="ar-SA" altLang="es-ES" sz="7200" b="1" dirty="0">
                <a:solidFill>
                  <a:srgbClr val="000000"/>
                </a:solidFill>
              </a:rPr>
              <a:t>‏</a:t>
            </a:r>
            <a:endParaRPr lang="en-GB" altLang="es-ES" sz="7200" b="1" dirty="0">
              <a:solidFill>
                <a:srgbClr val="000000"/>
              </a:solidFill>
            </a:endParaRPr>
          </a:p>
          <a:p>
            <a:pPr marL="0" indent="0" algn="ctr">
              <a:lnSpc>
                <a:spcPct val="61000"/>
              </a:lnSpc>
              <a:buClr>
                <a:srgbClr val="000000"/>
              </a:buClr>
              <a:buSzPct val="45000"/>
              <a:buFont typeface="Wingdings" panose="05000000000000000000" pitchFamily="2" charset="2"/>
              <a:buNone/>
              <a:tabLst>
                <a:tab pos="200025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endParaRPr lang="en-GB" altLang="es-ES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6759598"/>
      </p:ext>
    </p:extLst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204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204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1">
            <a:extLst>
              <a:ext uri="{FF2B5EF4-FFF2-40B4-BE49-F238E27FC236}">
                <a16:creationId xmlns:a16="http://schemas.microsoft.com/office/drawing/2014/main" id="{C8550D06-BD7F-4021-95CF-982724F9A6A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03263" y="187325"/>
            <a:ext cx="8655050" cy="1035050"/>
          </a:xfrm>
          <a:ln/>
        </p:spPr>
        <p:txBody>
          <a:bodyPr/>
          <a:lstStyle/>
          <a:p>
            <a:pPr>
              <a:lnSpc>
                <a:spcPct val="51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es-ES" sz="3350" i="0" dirty="0"/>
              <a:t>APOYO A LA INVESTIGACIÓN ESPAÑOLA</a:t>
            </a:r>
          </a:p>
        </p:txBody>
      </p:sp>
      <p:sp>
        <p:nvSpPr>
          <p:cNvPr id="21506" name="Rectangle 2">
            <a:extLst>
              <a:ext uri="{FF2B5EF4-FFF2-40B4-BE49-F238E27FC236}">
                <a16:creationId xmlns:a16="http://schemas.microsoft.com/office/drawing/2014/main" id="{D8195EB6-68DC-47E8-96EA-1D50736BA3BF}"/>
              </a:ext>
            </a:extLst>
          </p:cNvPr>
          <p:cNvSpPr>
            <a:spLocks noGrp="1" noChangeArrowheads="1"/>
          </p:cNvSpPr>
          <p:nvPr>
            <p:ph type="subTitle" idx="4294967295"/>
          </p:nvPr>
        </p:nvSpPr>
        <p:spPr bwMode="auto">
          <a:xfrm>
            <a:off x="741363" y="1890713"/>
            <a:ext cx="8593137" cy="555625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marL="0" indent="0" algn="ctr">
              <a:lnSpc>
                <a:spcPct val="95000"/>
              </a:lnSpc>
              <a:buClr>
                <a:srgbClr val="000000"/>
              </a:buClr>
              <a:buSzPct val="45000"/>
              <a:buFont typeface="Wingdings" panose="05000000000000000000" pitchFamily="2" charset="2"/>
              <a:buNone/>
              <a:tabLst>
                <a:tab pos="200025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endParaRPr lang="en-GB" altLang="es-ES" sz="3000" b="1" dirty="0">
              <a:solidFill>
                <a:srgbClr val="000000"/>
              </a:solidFill>
            </a:endParaRPr>
          </a:p>
          <a:p>
            <a:pPr marL="457200" indent="-457200" algn="ctr">
              <a:lnSpc>
                <a:spcPct val="95000"/>
              </a:lnSpc>
              <a:buClr>
                <a:srgbClr val="000000"/>
              </a:buClr>
              <a:buSzPct val="45000"/>
              <a:tabLst>
                <a:tab pos="200025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sz="5000" b="1" dirty="0" err="1">
                <a:solidFill>
                  <a:srgbClr val="000000"/>
                </a:solidFill>
              </a:rPr>
              <a:t>Colaboración</a:t>
            </a:r>
            <a:r>
              <a:rPr lang="en-GB" altLang="es-ES" sz="5000" b="1" dirty="0">
                <a:solidFill>
                  <a:srgbClr val="000000"/>
                </a:solidFill>
              </a:rPr>
              <a:t> con </a:t>
            </a:r>
            <a:r>
              <a:rPr lang="en-GB" altLang="es-ES" sz="5000" b="1" dirty="0" err="1">
                <a:solidFill>
                  <a:srgbClr val="000000"/>
                </a:solidFill>
              </a:rPr>
              <a:t>principales</a:t>
            </a:r>
            <a:r>
              <a:rPr lang="en-GB" altLang="es-ES" sz="5000" b="1" dirty="0">
                <a:solidFill>
                  <a:srgbClr val="000000"/>
                </a:solidFill>
              </a:rPr>
              <a:t> </a:t>
            </a:r>
            <a:r>
              <a:rPr lang="en-GB" altLang="es-ES" sz="5000" b="1" dirty="0" err="1">
                <a:solidFill>
                  <a:srgbClr val="000000"/>
                </a:solidFill>
              </a:rPr>
              <a:t>investigadores</a:t>
            </a:r>
            <a:r>
              <a:rPr lang="en-GB" altLang="es-ES" sz="5000" b="1" dirty="0">
                <a:solidFill>
                  <a:srgbClr val="000000"/>
                </a:solidFill>
              </a:rPr>
              <a:t> </a:t>
            </a:r>
            <a:r>
              <a:rPr lang="en-GB" altLang="es-ES" sz="5000" b="1" dirty="0" err="1">
                <a:solidFill>
                  <a:srgbClr val="000000"/>
                </a:solidFill>
              </a:rPr>
              <a:t>en</a:t>
            </a:r>
            <a:r>
              <a:rPr lang="en-GB" altLang="es-ES" sz="5000" b="1" dirty="0">
                <a:solidFill>
                  <a:srgbClr val="000000"/>
                </a:solidFill>
              </a:rPr>
              <a:t> </a:t>
            </a:r>
            <a:r>
              <a:rPr lang="en-GB" altLang="es-ES" sz="5000" b="1" dirty="0" err="1">
                <a:solidFill>
                  <a:srgbClr val="000000"/>
                </a:solidFill>
              </a:rPr>
              <a:t>España</a:t>
            </a:r>
            <a:r>
              <a:rPr lang="en-GB" altLang="es-ES" sz="5000" b="1" dirty="0">
                <a:solidFill>
                  <a:srgbClr val="000000"/>
                </a:solidFill>
              </a:rPr>
              <a:t> </a:t>
            </a:r>
          </a:p>
          <a:p>
            <a:pPr marL="457200" indent="-457200" algn="ctr">
              <a:lnSpc>
                <a:spcPct val="95000"/>
              </a:lnSpc>
              <a:buClr>
                <a:srgbClr val="000000"/>
              </a:buClr>
              <a:buSzPct val="45000"/>
              <a:tabLst>
                <a:tab pos="200025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sz="5000" b="1" dirty="0" err="1">
                <a:solidFill>
                  <a:srgbClr val="000000"/>
                </a:solidFill>
              </a:rPr>
              <a:t>Donación</a:t>
            </a:r>
            <a:r>
              <a:rPr lang="en-GB" altLang="es-ES" sz="5000" b="1" dirty="0">
                <a:solidFill>
                  <a:srgbClr val="000000"/>
                </a:solidFill>
              </a:rPr>
              <a:t> </a:t>
            </a:r>
            <a:r>
              <a:rPr lang="en-GB" altLang="es-ES" sz="5000" b="1" dirty="0" err="1">
                <a:solidFill>
                  <a:srgbClr val="000000"/>
                </a:solidFill>
              </a:rPr>
              <a:t>económica</a:t>
            </a:r>
            <a:r>
              <a:rPr lang="en-GB" altLang="es-ES" sz="5000" b="1" dirty="0">
                <a:solidFill>
                  <a:srgbClr val="000000"/>
                </a:solidFill>
              </a:rPr>
              <a:t> para la </a:t>
            </a:r>
            <a:r>
              <a:rPr lang="en-GB" altLang="es-ES" sz="5000" b="1" dirty="0" err="1">
                <a:solidFill>
                  <a:srgbClr val="000000"/>
                </a:solidFill>
              </a:rPr>
              <a:t>potenciación</a:t>
            </a:r>
            <a:r>
              <a:rPr lang="en-GB" altLang="es-ES" sz="5000" b="1" dirty="0">
                <a:solidFill>
                  <a:srgbClr val="000000"/>
                </a:solidFill>
              </a:rPr>
              <a:t> de la </a:t>
            </a:r>
            <a:r>
              <a:rPr lang="en-GB" altLang="es-ES" sz="5000" b="1" dirty="0" err="1">
                <a:solidFill>
                  <a:srgbClr val="000000"/>
                </a:solidFill>
              </a:rPr>
              <a:t>importancia</a:t>
            </a:r>
            <a:r>
              <a:rPr lang="en-GB" altLang="es-ES" sz="5000" b="1" dirty="0">
                <a:solidFill>
                  <a:srgbClr val="000000"/>
                </a:solidFill>
              </a:rPr>
              <a:t> de </a:t>
            </a:r>
            <a:r>
              <a:rPr lang="en-GB" altLang="es-ES" sz="5000" b="1" dirty="0" err="1">
                <a:solidFill>
                  <a:srgbClr val="000000"/>
                </a:solidFill>
              </a:rPr>
              <a:t>su</a:t>
            </a:r>
            <a:r>
              <a:rPr lang="en-GB" altLang="es-ES" sz="5000" b="1" dirty="0">
                <a:solidFill>
                  <a:srgbClr val="000000"/>
                </a:solidFill>
              </a:rPr>
              <a:t> </a:t>
            </a:r>
            <a:r>
              <a:rPr lang="en-GB" altLang="es-ES" sz="5000" b="1" dirty="0" err="1">
                <a:solidFill>
                  <a:srgbClr val="000000"/>
                </a:solidFill>
              </a:rPr>
              <a:t>labor</a:t>
            </a:r>
            <a:r>
              <a:rPr lang="en-GB" altLang="es-ES" sz="5000" b="1" dirty="0">
                <a:solidFill>
                  <a:srgbClr val="000000"/>
                </a:solidFill>
              </a:rPr>
              <a:t> y de la </a:t>
            </a:r>
            <a:r>
              <a:rPr lang="en-GB" altLang="es-ES" sz="5000" b="1" dirty="0" err="1">
                <a:solidFill>
                  <a:srgbClr val="000000"/>
                </a:solidFill>
              </a:rPr>
              <a:t>ciencia</a:t>
            </a:r>
            <a:r>
              <a:rPr lang="en-GB" altLang="es-ES" sz="5000" b="1" dirty="0">
                <a:solidFill>
                  <a:srgbClr val="000000"/>
                </a:solidFill>
              </a:rPr>
              <a:t> </a:t>
            </a:r>
            <a:r>
              <a:rPr lang="en-GB" altLang="es-ES" sz="5000" b="1" dirty="0" err="1">
                <a:solidFill>
                  <a:srgbClr val="000000"/>
                </a:solidFill>
              </a:rPr>
              <a:t>española</a:t>
            </a:r>
            <a:r>
              <a:rPr lang="en-GB" altLang="es-ES" sz="5000" b="1" dirty="0">
                <a:solidFill>
                  <a:srgbClr val="000000"/>
                </a:solidFill>
              </a:rPr>
              <a:t> 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1">
            <a:extLst>
              <a:ext uri="{FF2B5EF4-FFF2-40B4-BE49-F238E27FC236}">
                <a16:creationId xmlns:a16="http://schemas.microsoft.com/office/drawing/2014/main" id="{ECDE9904-2D49-4654-8667-8518BE87C1A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41363" y="0"/>
            <a:ext cx="8664575" cy="1387475"/>
          </a:xfrm>
          <a:ln/>
        </p:spPr>
        <p:txBody>
          <a:bodyPr/>
          <a:lstStyle/>
          <a:p>
            <a:pPr>
              <a:lnSpc>
                <a:spcPct val="69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es-ES" sz="2400" dirty="0"/>
              <a:t>BARCELONA 2015, 2016 Y 2017: JORNADAS DE PACIENTES DE FMF Y SÍNDROMES AUTOINFLAMATORIOS DE ESPAÑA</a:t>
            </a:r>
          </a:p>
        </p:txBody>
      </p:sp>
      <p:sp>
        <p:nvSpPr>
          <p:cNvPr id="33794" name="Rectangle 2">
            <a:extLst>
              <a:ext uri="{FF2B5EF4-FFF2-40B4-BE49-F238E27FC236}">
                <a16:creationId xmlns:a16="http://schemas.microsoft.com/office/drawing/2014/main" id="{4DB359AC-B572-4967-923D-46D5F2311297}"/>
              </a:ext>
            </a:extLst>
          </p:cNvPr>
          <p:cNvSpPr>
            <a:spLocks noGrp="1" noChangeArrowheads="1"/>
          </p:cNvSpPr>
          <p:nvPr>
            <p:ph type="subTitle" idx="4294967295"/>
          </p:nvPr>
        </p:nvSpPr>
        <p:spPr bwMode="auto">
          <a:xfrm>
            <a:off x="741363" y="2060575"/>
            <a:ext cx="8602662" cy="522446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marL="209550" lvl="1" indent="0" algn="ctr">
              <a:lnSpc>
                <a:spcPct val="82000"/>
              </a:lnSpc>
              <a:buClr>
                <a:srgbClr val="000000"/>
              </a:buClr>
              <a:buSzPct val="45000"/>
              <a:buFont typeface="Wingdings" panose="05000000000000000000" pitchFamily="2" charset="2"/>
              <a:buNone/>
              <a:tabLst>
                <a:tab pos="415925" algn="l"/>
                <a:tab pos="661988" algn="l"/>
                <a:tab pos="1111250" algn="l"/>
                <a:tab pos="1560513" algn="l"/>
                <a:tab pos="2009775" algn="l"/>
                <a:tab pos="2459038" algn="l"/>
                <a:tab pos="2908300" algn="l"/>
                <a:tab pos="3357563" algn="l"/>
                <a:tab pos="3806825" algn="l"/>
                <a:tab pos="4256088" algn="l"/>
                <a:tab pos="4705350" algn="l"/>
                <a:tab pos="5154613" algn="l"/>
                <a:tab pos="5603875" algn="l"/>
                <a:tab pos="6053138" algn="l"/>
                <a:tab pos="6502400" algn="l"/>
                <a:tab pos="6951663" algn="l"/>
                <a:tab pos="7400925" algn="l"/>
                <a:tab pos="7850188" algn="l"/>
                <a:tab pos="8299450" algn="l"/>
                <a:tab pos="8748713" algn="l"/>
                <a:tab pos="9197975" algn="l"/>
              </a:tabLst>
            </a:pPr>
            <a:endParaRPr lang="en-GB" altLang="es-ES" sz="4400" b="1" dirty="0">
              <a:solidFill>
                <a:srgbClr val="000000"/>
              </a:solidFill>
            </a:endParaRPr>
          </a:p>
        </p:txBody>
      </p:sp>
      <p:pic>
        <p:nvPicPr>
          <p:cNvPr id="3" name="Imagen 2" descr="Imagen que contiene persona, techo, interior, pose&#10;&#10;Descripción generada con confianza muy alta">
            <a:extLst>
              <a:ext uri="{FF2B5EF4-FFF2-40B4-BE49-F238E27FC236}">
                <a16:creationId xmlns:a16="http://schemas.microsoft.com/office/drawing/2014/main" id="{53495391-F12A-4C76-93EB-303FBF828EE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760" y="2091341"/>
            <a:ext cx="4536504" cy="2557455"/>
          </a:xfrm>
          <a:prstGeom prst="rect">
            <a:avLst/>
          </a:prstGeom>
        </p:spPr>
      </p:pic>
      <p:pic>
        <p:nvPicPr>
          <p:cNvPr id="5" name="Imagen 4" descr="Imagen que contiene persona, suelo, grupo, pose&#10;&#10;Descripción generada con confianza muy alta">
            <a:extLst>
              <a:ext uri="{FF2B5EF4-FFF2-40B4-BE49-F238E27FC236}">
                <a16:creationId xmlns:a16="http://schemas.microsoft.com/office/drawing/2014/main" id="{7A1E24B1-0CD3-402D-A18A-3A69456665B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24288" y="2060575"/>
            <a:ext cx="5112568" cy="2588221"/>
          </a:xfrm>
          <a:prstGeom prst="rect">
            <a:avLst/>
          </a:prstGeom>
        </p:spPr>
      </p:pic>
      <p:pic>
        <p:nvPicPr>
          <p:cNvPr id="7" name="Imagen 6" descr="Imagen que contiene persona, de pie&#10;&#10;Descripción generada con confianza alta">
            <a:extLst>
              <a:ext uri="{FF2B5EF4-FFF2-40B4-BE49-F238E27FC236}">
                <a16:creationId xmlns:a16="http://schemas.microsoft.com/office/drawing/2014/main" id="{C8E202D1-E3AB-4574-B8CF-8610C232DED8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9952" y="4679561"/>
            <a:ext cx="6336704" cy="2803615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3379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3379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5" presetClass="entr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0"/>
                                    </p:cond>
                                  </p:endCondLst>
                                  <p:childTnLst>
                                    <p:set>
                                      <p:cBhvr additive="repl"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2" dur="1000" fill="hold"/>
                                        <p:tgtEl>
                                          <p:spTgt spid="337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  <p:tav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3" dur="1000" fill="hold"/>
                                        <p:tgtEl>
                                          <p:spTgt spid="337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4" dur="1000" fill="hold"/>
                                        <p:tgtEl>
                                          <p:spTgt spid="337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#ppt_#ppt_#ppt_#ppt_#ppt_#ppt_#ppt_x+(cos(-2*pi*(1-$))*-#ppt_#ppt_#ppt_#ppt_#ppt_#ppt_#ppt_#ppt_x-sin(-2*pi*(1-$))*(1-#ppt_#ppt_#ppt_#ppt_#ppt_#ppt_#ppt_#ppt_y))*(1-$)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5" dur="1000" fill="hold"/>
                                        <p:tgtEl>
                                          <p:spTgt spid="337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#ppt_#ppt_#ppt_#ppt_#ppt_#ppt_#ppt_y+(sin(-2*pi*(1-$))*-#ppt_#ppt_#ppt_#ppt_#ppt_#ppt_#ppt_#ppt_x+cos(-2*pi*(1-$))*(1-#ppt_#ppt_#ppt_#ppt_#ppt_#ppt_#ppt_#ppt_y))*(1-$)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1">
            <a:extLst>
              <a:ext uri="{FF2B5EF4-FFF2-40B4-BE49-F238E27FC236}">
                <a16:creationId xmlns:a16="http://schemas.microsoft.com/office/drawing/2014/main" id="{589A0312-F71C-4F6B-9CA7-D1ABCE05556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03263" y="17463"/>
            <a:ext cx="8664575" cy="1387475"/>
          </a:xfrm>
          <a:ln/>
        </p:spPr>
        <p:txBody>
          <a:bodyPr/>
          <a:lstStyle/>
          <a:p>
            <a:pPr>
              <a:lnSpc>
                <a:spcPct val="69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es-ES" sz="4000" dirty="0"/>
              <a:t>DÍA INTERNACIONAL DE LA FMF: 17 DE SEPTIEMBRE</a:t>
            </a:r>
          </a:p>
        </p:txBody>
      </p:sp>
      <p:sp>
        <p:nvSpPr>
          <p:cNvPr id="39938" name="Rectangle 2">
            <a:extLst>
              <a:ext uri="{FF2B5EF4-FFF2-40B4-BE49-F238E27FC236}">
                <a16:creationId xmlns:a16="http://schemas.microsoft.com/office/drawing/2014/main" id="{DED6DEE5-0CD7-4DD4-BA3C-B659F2A76BF2}"/>
              </a:ext>
            </a:extLst>
          </p:cNvPr>
          <p:cNvSpPr>
            <a:spLocks noGrp="1" noChangeArrowheads="1"/>
          </p:cNvSpPr>
          <p:nvPr>
            <p:ph type="subTitle" idx="4294967295"/>
          </p:nvPr>
        </p:nvSpPr>
        <p:spPr bwMode="auto">
          <a:xfrm>
            <a:off x="741363" y="2060575"/>
            <a:ext cx="8602662" cy="522446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marL="209550" lvl="1" indent="0" algn="ctr">
              <a:lnSpc>
                <a:spcPct val="82000"/>
              </a:lnSpc>
              <a:buClr>
                <a:srgbClr val="000000"/>
              </a:buClr>
              <a:buSzPct val="45000"/>
              <a:buFont typeface="Wingdings" panose="05000000000000000000" pitchFamily="2" charset="2"/>
              <a:buNone/>
              <a:tabLst>
                <a:tab pos="415925" algn="l"/>
                <a:tab pos="661988" algn="l"/>
                <a:tab pos="1111250" algn="l"/>
                <a:tab pos="1560513" algn="l"/>
                <a:tab pos="2009775" algn="l"/>
                <a:tab pos="2459038" algn="l"/>
                <a:tab pos="2908300" algn="l"/>
                <a:tab pos="3357563" algn="l"/>
                <a:tab pos="3806825" algn="l"/>
                <a:tab pos="4256088" algn="l"/>
                <a:tab pos="4705350" algn="l"/>
                <a:tab pos="5154613" algn="l"/>
                <a:tab pos="5603875" algn="l"/>
                <a:tab pos="6053138" algn="l"/>
                <a:tab pos="6502400" algn="l"/>
                <a:tab pos="6951663" algn="l"/>
                <a:tab pos="7400925" algn="l"/>
                <a:tab pos="7850188" algn="l"/>
                <a:tab pos="8299450" algn="l"/>
                <a:tab pos="8748713" algn="l"/>
                <a:tab pos="9197975" algn="l"/>
              </a:tabLst>
            </a:pPr>
            <a:endParaRPr lang="en-GB" altLang="es-ES" sz="4000" b="1" dirty="0">
              <a:solidFill>
                <a:srgbClr val="000000"/>
              </a:solidFill>
            </a:endParaRP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04E07DEE-F78A-4E25-8775-E1609421368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9637"/>
            <a:ext cx="10080624" cy="5580037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 additive="repl">
                                        <p:cTn id="7" dur="500"/>
                                        <p:tgtEl>
                                          <p:spTgt spid="399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5" presetClass="entr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0"/>
                                    </p:cond>
                                  </p:endCondLst>
                                  <p:childTnLst>
                                    <p:set>
                                      <p:cBhvr additive="repl"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2" dur="1000" fill="hold"/>
                                        <p:tgtEl>
                                          <p:spTgt spid="399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  <p:tav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3" dur="1000" fill="hold"/>
                                        <p:tgtEl>
                                          <p:spTgt spid="399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4" dur="1000" fill="hold"/>
                                        <p:tgtEl>
                                          <p:spTgt spid="399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#ppt_#ppt_#ppt_#ppt_#ppt_#ppt_#ppt_x+(cos(-2*pi*(1-$))*-#ppt_#ppt_#ppt_#ppt_#ppt_#ppt_#ppt_#ppt_x-sin(-2*pi*(1-$))*(1-#ppt_#ppt_#ppt_#ppt_#ppt_#ppt_#ppt_#ppt_y))*(1-$)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5" dur="1000" fill="hold"/>
                                        <p:tgtEl>
                                          <p:spTgt spid="399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#ppt_#ppt_#ppt_#ppt_#ppt_#ppt_#ppt_y+(sin(-2*pi*(1-$))*-#ppt_#ppt_#ppt_#ppt_#ppt_#ppt_#ppt_#ppt_x+cos(-2*pi*(1-$))*(1-#ppt_#ppt_#ppt_#ppt_#ppt_#ppt_#ppt_#ppt_y))*(1-$)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1">
            <a:extLst>
              <a:ext uri="{FF2B5EF4-FFF2-40B4-BE49-F238E27FC236}">
                <a16:creationId xmlns:a16="http://schemas.microsoft.com/office/drawing/2014/main" id="{032D99F6-12E1-4DD9-BB2C-EF261A3F24E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03263" y="142875"/>
            <a:ext cx="8653462" cy="1123950"/>
          </a:xfrm>
          <a:ln/>
        </p:spPr>
        <p:txBody>
          <a:bodyPr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es-ES" i="0" dirty="0"/>
              <a:t>MASCOTA Y ZONA INFANTIL</a:t>
            </a:r>
          </a:p>
        </p:txBody>
      </p:sp>
      <p:sp>
        <p:nvSpPr>
          <p:cNvPr id="40962" name="Rectangle 2">
            <a:extLst>
              <a:ext uri="{FF2B5EF4-FFF2-40B4-BE49-F238E27FC236}">
                <a16:creationId xmlns:a16="http://schemas.microsoft.com/office/drawing/2014/main" id="{587EAD06-A316-42CE-BC8A-F6DD812CA7E9}"/>
              </a:ext>
            </a:extLst>
          </p:cNvPr>
          <p:cNvSpPr>
            <a:spLocks noGrp="1" noChangeArrowheads="1"/>
          </p:cNvSpPr>
          <p:nvPr>
            <p:ph type="subTitle" idx="4294967295"/>
          </p:nvPr>
        </p:nvSpPr>
        <p:spPr bwMode="auto">
          <a:xfrm>
            <a:off x="741363" y="2060575"/>
            <a:ext cx="8591550" cy="521335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marL="0" indent="0" algn="ctr">
              <a:lnSpc>
                <a:spcPct val="95000"/>
              </a:lnSpc>
              <a:buClr>
                <a:srgbClr val="000000"/>
              </a:buClr>
              <a:buSzPct val="45000"/>
              <a:buFont typeface="Wingdings" panose="05000000000000000000" pitchFamily="2" charset="2"/>
              <a:buNone/>
              <a:tabLst>
                <a:tab pos="200025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sz="4000" b="1" dirty="0">
                <a:solidFill>
                  <a:srgbClr val="000000"/>
                </a:solidFill>
              </a:rPr>
              <a:t>CREACIÓN DE LA MASCOTA DE LOS NIÑOS CON SÍNDROMES AUTOINFLAMATORIOS: </a:t>
            </a:r>
          </a:p>
          <a:p>
            <a:pPr marL="0" indent="0" algn="ctr">
              <a:lnSpc>
                <a:spcPct val="95000"/>
              </a:lnSpc>
              <a:buClr>
                <a:srgbClr val="000000"/>
              </a:buClr>
              <a:buSzPct val="45000"/>
              <a:buFont typeface="Wingdings" panose="05000000000000000000" pitchFamily="2" charset="2"/>
              <a:buNone/>
              <a:tabLst>
                <a:tab pos="200025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sz="4000" b="1" dirty="0" err="1">
                <a:solidFill>
                  <a:srgbClr val="000000"/>
                </a:solidFill>
              </a:rPr>
              <a:t>FerMín</a:t>
            </a:r>
            <a:r>
              <a:rPr lang="en-GB" altLang="es-ES" sz="4000" b="1" dirty="0">
                <a:solidFill>
                  <a:srgbClr val="000000"/>
                </a:solidFill>
              </a:rPr>
              <a:t> el </a:t>
            </a:r>
            <a:r>
              <a:rPr lang="en-GB" altLang="es-ES" sz="4000" b="1" dirty="0" err="1">
                <a:solidFill>
                  <a:srgbClr val="000000"/>
                </a:solidFill>
              </a:rPr>
              <a:t>delFín</a:t>
            </a:r>
            <a:r>
              <a:rPr lang="en-GB" altLang="es-ES" sz="4000" b="1" dirty="0">
                <a:solidFill>
                  <a:srgbClr val="000000"/>
                </a:solidFill>
              </a:rPr>
              <a:t> </a:t>
            </a:r>
          </a:p>
          <a:p>
            <a:pPr marL="0" indent="0" algn="ctr">
              <a:lnSpc>
                <a:spcPct val="95000"/>
              </a:lnSpc>
              <a:buClr>
                <a:srgbClr val="000000"/>
              </a:buClr>
              <a:buSzPct val="45000"/>
              <a:buFont typeface="Wingdings" panose="05000000000000000000" pitchFamily="2" charset="2"/>
              <a:buNone/>
              <a:tabLst>
                <a:tab pos="200025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endParaRPr lang="en-GB" altLang="es-ES" sz="4000" b="1" dirty="0">
              <a:solidFill>
                <a:srgbClr val="000000"/>
              </a:solidFill>
            </a:endParaRPr>
          </a:p>
          <a:p>
            <a:pPr marL="0" indent="0" algn="ctr">
              <a:lnSpc>
                <a:spcPct val="95000"/>
              </a:lnSpc>
              <a:buClr>
                <a:srgbClr val="000000"/>
              </a:buClr>
              <a:buSzPct val="45000"/>
              <a:buFont typeface="Wingdings" panose="05000000000000000000" pitchFamily="2" charset="2"/>
              <a:buNone/>
              <a:tabLst>
                <a:tab pos="200025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sz="4000" b="1" dirty="0">
                <a:solidFill>
                  <a:srgbClr val="000000"/>
                </a:solidFill>
              </a:rPr>
              <a:t>CREACIÓN DE UNA ZONA INFANTIL EN NUESTRA PÁGINA WEB CON POEMAS, CANCIONES, CUENTOS, ETC...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ECA15C1C-C73C-4D67-B0D5-F3CD2116719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52680" y="3203773"/>
            <a:ext cx="1322115" cy="2232248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1">
            <a:extLst>
              <a:ext uri="{FF2B5EF4-FFF2-40B4-BE49-F238E27FC236}">
                <a16:creationId xmlns:a16="http://schemas.microsoft.com/office/drawing/2014/main" id="{58E35F64-C4ED-4DC4-AE2E-99EFD7C6B65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03263" y="187325"/>
            <a:ext cx="8655050" cy="1035050"/>
          </a:xfrm>
          <a:ln/>
        </p:spPr>
        <p:txBody>
          <a:bodyPr/>
          <a:lstStyle/>
          <a:p>
            <a:pPr>
              <a:lnSpc>
                <a:spcPct val="51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es-ES" sz="3200" dirty="0"/>
              <a:t>WEB Y CORREO ELECTRÓNICO FMF ESPAÑA</a:t>
            </a:r>
          </a:p>
        </p:txBody>
      </p:sp>
      <p:sp>
        <p:nvSpPr>
          <p:cNvPr id="45058" name="Rectangle 2">
            <a:extLst>
              <a:ext uri="{FF2B5EF4-FFF2-40B4-BE49-F238E27FC236}">
                <a16:creationId xmlns:a16="http://schemas.microsoft.com/office/drawing/2014/main" id="{C83E1588-E7F9-480A-97E4-D2FF88B9FA4D}"/>
              </a:ext>
            </a:extLst>
          </p:cNvPr>
          <p:cNvSpPr>
            <a:spLocks noGrp="1" noChangeArrowheads="1"/>
          </p:cNvSpPr>
          <p:nvPr>
            <p:ph type="subTitle" idx="4294967295"/>
          </p:nvPr>
        </p:nvSpPr>
        <p:spPr bwMode="auto">
          <a:xfrm>
            <a:off x="741363" y="2060575"/>
            <a:ext cx="8593137" cy="5214938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marL="0" indent="0" algn="ctr">
              <a:lnSpc>
                <a:spcPct val="61000"/>
              </a:lnSpc>
              <a:buClr>
                <a:srgbClr val="000000"/>
              </a:buClr>
              <a:buSzPct val="45000"/>
              <a:buFont typeface="Wingdings" panose="05000000000000000000" pitchFamily="2" charset="2"/>
              <a:buNone/>
              <a:tabLst>
                <a:tab pos="200025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sz="6000" b="1" dirty="0">
                <a:solidFill>
                  <a:schemeClr val="tx1"/>
                </a:solidFill>
                <a:highlight>
                  <a:srgbClr val="0000FF"/>
                </a:highlight>
                <a:hlinkClick r:id="rId3"/>
              </a:rPr>
              <a:t>WWW.FMFSPAIN.COM</a:t>
            </a:r>
            <a:endParaRPr lang="en-GB" altLang="es-ES" sz="6000" b="1" dirty="0">
              <a:solidFill>
                <a:schemeClr val="tx1"/>
              </a:solidFill>
              <a:highlight>
                <a:srgbClr val="0000FF"/>
              </a:highlight>
            </a:endParaRPr>
          </a:p>
          <a:p>
            <a:pPr marL="0" indent="0" algn="ctr">
              <a:lnSpc>
                <a:spcPct val="61000"/>
              </a:lnSpc>
              <a:buClr>
                <a:srgbClr val="000000"/>
              </a:buClr>
              <a:buSzPct val="45000"/>
              <a:buFont typeface="Wingdings" panose="05000000000000000000" pitchFamily="2" charset="2"/>
              <a:buNone/>
              <a:tabLst>
                <a:tab pos="200025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endParaRPr lang="en-GB" altLang="es-ES" sz="6000" b="1" dirty="0">
              <a:solidFill>
                <a:srgbClr val="000000"/>
              </a:solidFill>
            </a:endParaRPr>
          </a:p>
          <a:p>
            <a:pPr marL="0" indent="0" algn="ctr">
              <a:lnSpc>
                <a:spcPct val="61000"/>
              </a:lnSpc>
              <a:buClr>
                <a:srgbClr val="000000"/>
              </a:buClr>
              <a:buSzPct val="45000"/>
              <a:buFont typeface="Wingdings" panose="05000000000000000000" pitchFamily="2" charset="2"/>
              <a:buNone/>
              <a:tabLst>
                <a:tab pos="200025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endParaRPr lang="en-GB" altLang="es-ES" sz="6000" b="1" dirty="0">
              <a:solidFill>
                <a:srgbClr val="000000"/>
              </a:solidFill>
            </a:endParaRPr>
          </a:p>
          <a:p>
            <a:pPr marL="0" indent="0" algn="ctr">
              <a:lnSpc>
                <a:spcPct val="61000"/>
              </a:lnSpc>
              <a:buClr>
                <a:srgbClr val="000000"/>
              </a:buClr>
              <a:buSzPct val="45000"/>
              <a:buFont typeface="Wingdings" panose="05000000000000000000" pitchFamily="2" charset="2"/>
              <a:buNone/>
              <a:tabLst>
                <a:tab pos="200025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endParaRPr lang="en-GB" altLang="es-ES" sz="6000" b="1" dirty="0">
              <a:solidFill>
                <a:srgbClr val="000000"/>
              </a:solidFill>
            </a:endParaRPr>
          </a:p>
          <a:p>
            <a:pPr marL="0" indent="0" algn="ctr">
              <a:lnSpc>
                <a:spcPct val="61000"/>
              </a:lnSpc>
              <a:buClr>
                <a:srgbClr val="000000"/>
              </a:buClr>
              <a:buSzPct val="45000"/>
              <a:buNone/>
              <a:tabLst>
                <a:tab pos="200025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sz="6000" b="1" dirty="0">
                <a:solidFill>
                  <a:schemeClr val="bg1"/>
                </a:solidFill>
                <a:highlight>
                  <a:srgbClr val="0000FF"/>
                </a:highlight>
              </a:rPr>
              <a:t>info@fmfspain.com</a:t>
            </a:r>
          </a:p>
          <a:p>
            <a:pPr marL="0" indent="0" algn="ctr">
              <a:lnSpc>
                <a:spcPct val="61000"/>
              </a:lnSpc>
              <a:buClr>
                <a:srgbClr val="000000"/>
              </a:buClr>
              <a:buSzPct val="45000"/>
              <a:buFont typeface="Wingdings" panose="05000000000000000000" pitchFamily="2" charset="2"/>
              <a:buNone/>
              <a:tabLst>
                <a:tab pos="200025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endParaRPr lang="en-GB" altLang="es-ES" sz="60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Imagen que contiene captura de pantalla&#10;&#10;Descripción generada con confianza muy alta">
            <a:extLst>
              <a:ext uri="{FF2B5EF4-FFF2-40B4-BE49-F238E27FC236}">
                <a16:creationId xmlns:a16="http://schemas.microsoft.com/office/drawing/2014/main" id="{B88C0A00-6180-45DD-943D-6F8065C15ED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9792" y="-612651"/>
            <a:ext cx="9289032" cy="8640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75128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>
            <a:extLst>
              <a:ext uri="{FF2B5EF4-FFF2-40B4-BE49-F238E27FC236}">
                <a16:creationId xmlns:a16="http://schemas.microsoft.com/office/drawing/2014/main" id="{20F645BD-15B5-4E4E-BAE6-E81EC6F97EB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03263" y="142875"/>
            <a:ext cx="8669337" cy="1139825"/>
          </a:xfrm>
          <a:ln/>
        </p:spPr>
        <p:txBody>
          <a:bodyPr/>
          <a:lstStyle/>
          <a:p>
            <a:pPr>
              <a:lnSpc>
                <a:spcPct val="81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es-ES" sz="4800" i="0" u="sng" dirty="0">
                <a:solidFill>
                  <a:srgbClr val="C5000B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ASOCIACIÓN FMF ESPAÑA</a:t>
            </a:r>
          </a:p>
        </p:txBody>
      </p:sp>
      <p:sp>
        <p:nvSpPr>
          <p:cNvPr id="5122" name="Rectangle 2">
            <a:extLst>
              <a:ext uri="{FF2B5EF4-FFF2-40B4-BE49-F238E27FC236}">
                <a16:creationId xmlns:a16="http://schemas.microsoft.com/office/drawing/2014/main" id="{588997B9-F4EC-413D-874A-34C1FADCFAF8}"/>
              </a:ext>
            </a:extLst>
          </p:cNvPr>
          <p:cNvSpPr>
            <a:spLocks noGrp="1" noChangeArrowheads="1"/>
          </p:cNvSpPr>
          <p:nvPr>
            <p:ph type="subTitle" idx="4294967295"/>
          </p:nvPr>
        </p:nvSpPr>
        <p:spPr bwMode="auto">
          <a:xfrm>
            <a:off x="741363" y="2016125"/>
            <a:ext cx="8607425" cy="53181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lvl="1" algn="ctr">
              <a:lnSpc>
                <a:spcPct val="95000"/>
              </a:lnSpc>
              <a:buFont typeface="Wingdings" panose="05000000000000000000" pitchFamily="2" charset="2"/>
              <a:buNone/>
              <a:tabLst>
                <a:tab pos="847725" algn="l"/>
                <a:tab pos="1093788" algn="l"/>
                <a:tab pos="1543050" algn="l"/>
                <a:tab pos="1992313" algn="l"/>
                <a:tab pos="2441575" algn="l"/>
                <a:tab pos="2890838" algn="l"/>
                <a:tab pos="3340100" algn="l"/>
                <a:tab pos="3789363" algn="l"/>
                <a:tab pos="4238625" algn="l"/>
                <a:tab pos="4687888" algn="l"/>
                <a:tab pos="5137150" algn="l"/>
                <a:tab pos="5586413" algn="l"/>
                <a:tab pos="6035675" algn="l"/>
                <a:tab pos="6484938" algn="l"/>
                <a:tab pos="6934200" algn="l"/>
                <a:tab pos="7383463" algn="l"/>
                <a:tab pos="7832725" algn="l"/>
                <a:tab pos="8281988" algn="l"/>
                <a:tab pos="8731250" algn="l"/>
                <a:tab pos="9180513" algn="l"/>
                <a:tab pos="9629775" algn="l"/>
              </a:tabLst>
            </a:pPr>
            <a:r>
              <a:rPr lang="en-GB" altLang="es-ES" sz="4800" b="1" dirty="0">
                <a:solidFill>
                  <a:srgbClr val="000000"/>
                </a:solidFill>
              </a:rPr>
              <a:t>ASOCIACIÓN DE ENFERMOS DE FIEBRE MEDITERRÁNEA FAMILIAR Y SÍNDROMES AUTOINFLAMATORIOS DE</a:t>
            </a:r>
          </a:p>
          <a:p>
            <a:pPr lvl="1" algn="ctr">
              <a:lnSpc>
                <a:spcPct val="95000"/>
              </a:lnSpc>
              <a:buFont typeface="Wingdings" panose="05000000000000000000" pitchFamily="2" charset="2"/>
              <a:buNone/>
              <a:tabLst>
                <a:tab pos="847725" algn="l"/>
                <a:tab pos="1093788" algn="l"/>
                <a:tab pos="1543050" algn="l"/>
                <a:tab pos="1992313" algn="l"/>
                <a:tab pos="2441575" algn="l"/>
                <a:tab pos="2890838" algn="l"/>
                <a:tab pos="3340100" algn="l"/>
                <a:tab pos="3789363" algn="l"/>
                <a:tab pos="4238625" algn="l"/>
                <a:tab pos="4687888" algn="l"/>
                <a:tab pos="5137150" algn="l"/>
                <a:tab pos="5586413" algn="l"/>
                <a:tab pos="6035675" algn="l"/>
                <a:tab pos="6484938" algn="l"/>
                <a:tab pos="6934200" algn="l"/>
                <a:tab pos="7383463" algn="l"/>
                <a:tab pos="7832725" algn="l"/>
                <a:tab pos="8281988" algn="l"/>
                <a:tab pos="8731250" algn="l"/>
                <a:tab pos="9180513" algn="l"/>
                <a:tab pos="9629775" algn="l"/>
              </a:tabLst>
            </a:pPr>
            <a:r>
              <a:rPr lang="en-GB" altLang="es-ES" sz="4800" b="1" dirty="0">
                <a:solidFill>
                  <a:srgbClr val="000000"/>
                </a:solidFill>
              </a:rPr>
              <a:t>ESPAÑA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 additive="repl">
                                        <p:cTn id="6" dur="500"/>
                                        <p:tgtEl>
                                          <p:spTgt spid="51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 additive="repl">
                                        <p:cTn id="7" dur="250" autoRev="1" fill="hold"/>
                                        <p:tgtEl>
                                          <p:spTgt spid="51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2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 additive="repl">
                                        <p:cTn id="1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">
                                      <p:cBhvr additive="repl">
                                        <p:cTn id="1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Motion>
                                    <p:animEffect transition="in" filter="fade">
                                      <p:cBhvr additive="repl">
                                        <p:cTn id="14" dur="1000"/>
                                        <p:tgtEl>
                                          <p:spTgt spid="51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2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 additive="repl">
                                        <p:cTn id="1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">
                                      <p:cBhvr additive="repl">
                                        <p:cTn id="1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Motion>
                                    <p:animEffect transition="in" filter="fade">
                                      <p:cBhvr additive="repl">
                                        <p:cTn id="19" dur="1000"/>
                                        <p:tgtEl>
                                          <p:spTgt spid="51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1">
            <a:extLst>
              <a:ext uri="{FF2B5EF4-FFF2-40B4-BE49-F238E27FC236}">
                <a16:creationId xmlns:a16="http://schemas.microsoft.com/office/drawing/2014/main" id="{15D1F1E0-195E-4A4A-9FA4-0530A320F48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03263" y="142875"/>
            <a:ext cx="8655050" cy="1125538"/>
          </a:xfrm>
          <a:ln/>
        </p:spPr>
        <p:txBody>
          <a:bodyPr/>
          <a:lstStyle/>
          <a:p>
            <a:pPr>
              <a:lnSpc>
                <a:spcPct val="51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es-ES" sz="3200" dirty="0"/>
              <a:t>PRINCIPIOS DIRECTRICES DE FMF ESPAÑA</a:t>
            </a:r>
          </a:p>
        </p:txBody>
      </p:sp>
      <p:sp>
        <p:nvSpPr>
          <p:cNvPr id="12290" name="Rectangle 2">
            <a:extLst>
              <a:ext uri="{FF2B5EF4-FFF2-40B4-BE49-F238E27FC236}">
                <a16:creationId xmlns:a16="http://schemas.microsoft.com/office/drawing/2014/main" id="{4B42CF23-001C-4C83-8480-93F4F6CECD20}"/>
              </a:ext>
            </a:extLst>
          </p:cNvPr>
          <p:cNvSpPr>
            <a:spLocks noGrp="1" noChangeArrowheads="1"/>
          </p:cNvSpPr>
          <p:nvPr>
            <p:ph type="subTitle" idx="4294967295"/>
          </p:nvPr>
        </p:nvSpPr>
        <p:spPr bwMode="auto">
          <a:xfrm>
            <a:off x="741363" y="2060575"/>
            <a:ext cx="8593137" cy="5214938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marL="514350" indent="-514350" algn="ctr">
              <a:lnSpc>
                <a:spcPct val="61000"/>
              </a:lnSpc>
              <a:buClr>
                <a:srgbClr val="000000"/>
              </a:buClr>
              <a:buSzPct val="45000"/>
              <a:tabLst>
                <a:tab pos="200025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sz="3100" b="1" dirty="0">
                <a:solidFill>
                  <a:srgbClr val="000000"/>
                </a:solidFill>
              </a:rPr>
              <a:t>UNIDAD (SOMOS UNA GRAN FAMILIA)</a:t>
            </a:r>
            <a:r>
              <a:rPr lang="ar-SA" altLang="es-ES" sz="3100" b="1" dirty="0">
                <a:solidFill>
                  <a:srgbClr val="000000"/>
                </a:solidFill>
              </a:rPr>
              <a:t>‏</a:t>
            </a:r>
            <a:endParaRPr lang="en-GB" altLang="es-ES" sz="3100" b="1" dirty="0">
              <a:solidFill>
                <a:srgbClr val="000000"/>
              </a:solidFill>
            </a:endParaRPr>
          </a:p>
          <a:p>
            <a:pPr marL="514350" indent="-514350" algn="ctr">
              <a:lnSpc>
                <a:spcPct val="61000"/>
              </a:lnSpc>
              <a:buClr>
                <a:srgbClr val="000000"/>
              </a:buClr>
              <a:buSzPct val="45000"/>
              <a:tabLst>
                <a:tab pos="200025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endParaRPr lang="en-GB" altLang="es-ES" sz="3100" b="1" dirty="0">
              <a:solidFill>
                <a:srgbClr val="000000"/>
              </a:solidFill>
            </a:endParaRPr>
          </a:p>
          <a:p>
            <a:pPr marL="514350" indent="-514350" algn="ctr">
              <a:lnSpc>
                <a:spcPct val="100000"/>
              </a:lnSpc>
              <a:buClr>
                <a:srgbClr val="000000"/>
              </a:buClr>
              <a:buSzPct val="45000"/>
              <a:tabLst>
                <a:tab pos="200025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sz="3100" b="1" dirty="0">
                <a:solidFill>
                  <a:srgbClr val="000000"/>
                </a:solidFill>
              </a:rPr>
              <a:t>DIVULGACIÓN DE SÍNDROMES AUTOINFLAMATORIOS</a:t>
            </a:r>
          </a:p>
          <a:p>
            <a:pPr marL="514350" indent="-514350" algn="ctr">
              <a:lnSpc>
                <a:spcPct val="61000"/>
              </a:lnSpc>
              <a:buClr>
                <a:srgbClr val="000000"/>
              </a:buClr>
              <a:buSzPct val="45000"/>
              <a:tabLst>
                <a:tab pos="200025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endParaRPr lang="en-GB" altLang="es-ES" sz="3100" b="1" dirty="0">
              <a:solidFill>
                <a:srgbClr val="000000"/>
              </a:solidFill>
            </a:endParaRPr>
          </a:p>
          <a:p>
            <a:pPr marL="514350" indent="-514350" algn="ctr">
              <a:lnSpc>
                <a:spcPct val="61000"/>
              </a:lnSpc>
              <a:buClr>
                <a:srgbClr val="000000"/>
              </a:buClr>
              <a:buSzPct val="45000"/>
              <a:tabLst>
                <a:tab pos="200025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sz="3100" b="1" dirty="0">
                <a:solidFill>
                  <a:srgbClr val="000000"/>
                </a:solidFill>
              </a:rPr>
              <a:t>EMPODERAMIENTO Y FORMACIÓN</a:t>
            </a:r>
          </a:p>
          <a:p>
            <a:pPr marL="514350" indent="-514350" algn="ctr">
              <a:lnSpc>
                <a:spcPct val="61000"/>
              </a:lnSpc>
              <a:buClr>
                <a:srgbClr val="000000"/>
              </a:buClr>
              <a:buSzPct val="45000"/>
              <a:tabLst>
                <a:tab pos="200025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endParaRPr lang="en-GB" altLang="es-ES" sz="3100" b="1" dirty="0">
              <a:solidFill>
                <a:srgbClr val="000000"/>
              </a:solidFill>
            </a:endParaRPr>
          </a:p>
          <a:p>
            <a:pPr marL="514350" indent="-514350" algn="ctr">
              <a:lnSpc>
                <a:spcPct val="61000"/>
              </a:lnSpc>
              <a:buClr>
                <a:srgbClr val="000000"/>
              </a:buClr>
              <a:buSzPct val="45000"/>
              <a:tabLst>
                <a:tab pos="200025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sz="3100" b="1" dirty="0">
                <a:solidFill>
                  <a:srgbClr val="000000"/>
                </a:solidFill>
              </a:rPr>
              <a:t>APOYO A LA INVESTIGACIÓN EN ESPAÑA</a:t>
            </a:r>
          </a:p>
          <a:p>
            <a:pPr marL="514350" indent="-514350" algn="ctr">
              <a:lnSpc>
                <a:spcPct val="61000"/>
              </a:lnSpc>
              <a:buClr>
                <a:srgbClr val="000000"/>
              </a:buClr>
              <a:buSzPct val="45000"/>
              <a:tabLst>
                <a:tab pos="200025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endParaRPr lang="en-GB" altLang="es-ES" sz="3100" b="1" dirty="0">
              <a:solidFill>
                <a:srgbClr val="000000"/>
              </a:solidFill>
            </a:endParaRPr>
          </a:p>
          <a:p>
            <a:pPr marL="514350" indent="-514350" algn="ctr">
              <a:lnSpc>
                <a:spcPct val="61000"/>
              </a:lnSpc>
              <a:buClr>
                <a:srgbClr val="000000"/>
              </a:buClr>
              <a:buSzPct val="45000"/>
              <a:tabLst>
                <a:tab pos="200025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sz="3100" b="1" dirty="0">
                <a:solidFill>
                  <a:srgbClr val="000000"/>
                </a:solidFill>
              </a:rPr>
              <a:t>APOYO A LOS REGISTROS DE PACIENTES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1">
            <a:extLst>
              <a:ext uri="{FF2B5EF4-FFF2-40B4-BE49-F238E27FC236}">
                <a16:creationId xmlns:a16="http://schemas.microsoft.com/office/drawing/2014/main" id="{6D2EA6F6-5D0E-4E24-BC5E-C879B209932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03263" y="142875"/>
            <a:ext cx="8664575" cy="1135063"/>
          </a:xfrm>
          <a:ln/>
        </p:spPr>
        <p:txBody>
          <a:bodyPr/>
          <a:lstStyle/>
          <a:p>
            <a:pPr>
              <a:lnSpc>
                <a:spcPct val="69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es-ES" dirty="0"/>
              <a:t>FILOSOFÍA DE FMF ESPAÑA</a:t>
            </a:r>
          </a:p>
        </p:txBody>
      </p:sp>
      <p:sp>
        <p:nvSpPr>
          <p:cNvPr id="41986" name="Rectangle 2">
            <a:extLst>
              <a:ext uri="{FF2B5EF4-FFF2-40B4-BE49-F238E27FC236}">
                <a16:creationId xmlns:a16="http://schemas.microsoft.com/office/drawing/2014/main" id="{471DB954-E029-4056-B6D7-B9717816B38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41363" y="2016125"/>
            <a:ext cx="8602662" cy="5418138"/>
          </a:xfrm>
          <a:solidFill>
            <a:schemeClr val="accent6">
              <a:lumMod val="60000"/>
              <a:lumOff val="40000"/>
            </a:schemeClr>
          </a:solidFill>
          <a:ln/>
        </p:spPr>
        <p:txBody>
          <a:bodyPr/>
          <a:lstStyle/>
          <a:p>
            <a:pPr algn="just">
              <a:lnSpc>
                <a:spcPct val="82000"/>
              </a:lnSpc>
              <a:tabLst>
                <a:tab pos="446088" algn="l"/>
                <a:tab pos="895350" algn="l"/>
                <a:tab pos="1344613" algn="l"/>
                <a:tab pos="1793875" algn="l"/>
                <a:tab pos="2244725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sz="3100" b="1" cap="all" dirty="0"/>
              <a:t>Principio: la </a:t>
            </a:r>
            <a:r>
              <a:rPr lang="en-GB" altLang="es-ES" sz="3100" b="1" cap="all" dirty="0" err="1"/>
              <a:t>unión</a:t>
            </a:r>
            <a:r>
              <a:rPr lang="en-GB" altLang="es-ES" sz="3100" b="1" cap="all" dirty="0"/>
              <a:t> </a:t>
            </a:r>
            <a:r>
              <a:rPr lang="en-GB" altLang="es-ES" sz="3100" b="1" cap="all" dirty="0" err="1"/>
              <a:t>hace</a:t>
            </a:r>
            <a:r>
              <a:rPr lang="en-GB" altLang="es-ES" sz="3100" b="1" cap="all" dirty="0"/>
              <a:t> la </a:t>
            </a:r>
            <a:r>
              <a:rPr lang="en-GB" altLang="es-ES" sz="3100" b="1" cap="all" dirty="0" err="1"/>
              <a:t>fuerza</a:t>
            </a:r>
            <a:r>
              <a:rPr lang="en-GB" altLang="es-ES" sz="3100" b="1" cap="all" dirty="0"/>
              <a:t>. Para </a:t>
            </a:r>
            <a:r>
              <a:rPr lang="en-GB" altLang="es-ES" sz="3100" b="1" cap="all" dirty="0" err="1"/>
              <a:t>alcanzar</a:t>
            </a:r>
            <a:r>
              <a:rPr lang="en-GB" altLang="es-ES" sz="3100" b="1" cap="all" dirty="0"/>
              <a:t> </a:t>
            </a:r>
            <a:r>
              <a:rPr lang="en-GB" altLang="es-ES" sz="3100" b="1" cap="all" dirty="0" err="1"/>
              <a:t>nuestros</a:t>
            </a:r>
            <a:r>
              <a:rPr lang="en-GB" altLang="es-ES" sz="3100" b="1" cap="all" dirty="0"/>
              <a:t> fines </a:t>
            </a:r>
            <a:r>
              <a:rPr lang="en-GB" altLang="es-ES" sz="3100" b="1" cap="all" dirty="0" err="1"/>
              <a:t>hemos</a:t>
            </a:r>
            <a:r>
              <a:rPr lang="en-GB" altLang="es-ES" sz="3100" b="1" cap="all" dirty="0"/>
              <a:t> de </a:t>
            </a:r>
            <a:r>
              <a:rPr lang="en-GB" altLang="es-ES" sz="3100" b="1" cap="all" dirty="0" err="1"/>
              <a:t>estar</a:t>
            </a:r>
            <a:r>
              <a:rPr lang="en-GB" altLang="es-ES" sz="3100" b="1" cap="all" dirty="0"/>
              <a:t> </a:t>
            </a:r>
            <a:r>
              <a:rPr lang="en-GB" altLang="es-ES" sz="3100" b="1" cap="all" dirty="0" err="1"/>
              <a:t>todos</a:t>
            </a:r>
            <a:r>
              <a:rPr lang="en-GB" altLang="es-ES" sz="3100" b="1" cap="all" dirty="0"/>
              <a:t> </a:t>
            </a:r>
            <a:r>
              <a:rPr lang="en-GB" altLang="es-ES" sz="3100" b="1" cap="all" dirty="0" err="1"/>
              <a:t>unidos</a:t>
            </a:r>
            <a:r>
              <a:rPr lang="en-GB" altLang="es-ES" sz="3100" b="1" cap="all" dirty="0"/>
              <a:t> para </a:t>
            </a:r>
            <a:r>
              <a:rPr lang="en-GB" altLang="es-ES" sz="3100" b="1" cap="all" dirty="0" err="1"/>
              <a:t>hacer</a:t>
            </a:r>
            <a:r>
              <a:rPr lang="en-GB" altLang="es-ES" sz="3100" b="1" cap="all" dirty="0"/>
              <a:t> </a:t>
            </a:r>
            <a:r>
              <a:rPr lang="en-GB" altLang="es-ES" sz="3100" b="1" cap="all" dirty="0" err="1"/>
              <a:t>fuerza</a:t>
            </a:r>
            <a:r>
              <a:rPr lang="en-GB" altLang="es-ES" sz="3100" b="1" cap="all" dirty="0"/>
              <a:t> </a:t>
            </a:r>
            <a:r>
              <a:rPr lang="en-GB" altLang="es-ES" sz="3100" b="1" cap="all" dirty="0" err="1"/>
              <a:t>en</a:t>
            </a:r>
            <a:r>
              <a:rPr lang="en-GB" altLang="es-ES" sz="3100" b="1" cap="all" dirty="0"/>
              <a:t> la </a:t>
            </a:r>
            <a:r>
              <a:rPr lang="en-GB" altLang="es-ES" sz="3100" b="1" cap="all" dirty="0" err="1"/>
              <a:t>misma</a:t>
            </a:r>
            <a:r>
              <a:rPr lang="en-GB" altLang="es-ES" sz="3100" b="1" cap="all" dirty="0"/>
              <a:t> </a:t>
            </a:r>
            <a:r>
              <a:rPr lang="en-GB" altLang="es-ES" sz="3100" b="1" cap="all" dirty="0" err="1"/>
              <a:t>dirección</a:t>
            </a:r>
            <a:r>
              <a:rPr lang="en-GB" altLang="es-ES" sz="3100" b="1" cap="all" dirty="0"/>
              <a:t>. Si </a:t>
            </a:r>
            <a:r>
              <a:rPr lang="en-GB" altLang="es-ES" sz="3100" b="1" cap="all" dirty="0" err="1"/>
              <a:t>estiramos</a:t>
            </a:r>
            <a:r>
              <a:rPr lang="en-GB" altLang="es-ES" sz="3100" b="1" cap="all" dirty="0"/>
              <a:t> </a:t>
            </a:r>
            <a:r>
              <a:rPr lang="en-GB" altLang="es-ES" sz="3100" b="1" cap="all" dirty="0" err="1"/>
              <a:t>hacia</a:t>
            </a:r>
            <a:r>
              <a:rPr lang="en-GB" altLang="es-ES" sz="3100" b="1" cap="all" dirty="0"/>
              <a:t> </a:t>
            </a:r>
            <a:r>
              <a:rPr lang="en-GB" altLang="es-ES" sz="3100" b="1" cap="all" dirty="0" err="1"/>
              <a:t>diferentes</a:t>
            </a:r>
            <a:r>
              <a:rPr lang="en-GB" altLang="es-ES" sz="3100" b="1" cap="all" dirty="0"/>
              <a:t> </a:t>
            </a:r>
            <a:r>
              <a:rPr lang="en-GB" altLang="es-ES" sz="3100" b="1" cap="all" dirty="0" err="1"/>
              <a:t>direcciones</a:t>
            </a:r>
            <a:r>
              <a:rPr lang="en-GB" altLang="es-ES" sz="3100" b="1" cap="all" dirty="0"/>
              <a:t> </a:t>
            </a:r>
            <a:r>
              <a:rPr lang="en-GB" altLang="es-ES" sz="3100" b="1" cap="all" dirty="0" err="1"/>
              <a:t>nunca</a:t>
            </a:r>
            <a:r>
              <a:rPr lang="en-GB" altLang="es-ES" sz="3100" b="1" cap="all" dirty="0"/>
              <a:t> </a:t>
            </a:r>
            <a:r>
              <a:rPr lang="en-GB" altLang="es-ES" sz="3100" b="1" cap="all" dirty="0" err="1"/>
              <a:t>podremos</a:t>
            </a:r>
            <a:r>
              <a:rPr lang="en-GB" altLang="es-ES" sz="3100" b="1" cap="all" dirty="0"/>
              <a:t> mover nada.</a:t>
            </a:r>
          </a:p>
          <a:p>
            <a:pPr algn="just">
              <a:lnSpc>
                <a:spcPct val="82000"/>
              </a:lnSpc>
              <a:tabLst>
                <a:tab pos="446088" algn="l"/>
                <a:tab pos="895350" algn="l"/>
                <a:tab pos="1344613" algn="l"/>
                <a:tab pos="1793875" algn="l"/>
                <a:tab pos="2244725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sz="3100" b="1" dirty="0"/>
              <a:t>DE IGUAL MODO QUE FEDER ES LA VOZ DE LAS PERSONAS CON ENFERMEDADES RARAS PRETENDEMOS SER LA VOZ Y LA GUÍA DE LAS PERSONAS CON FMF Y SÍNDROMES AUTOINFLAMATORIOS QUE CAREZCAN DE ASOCIACIÓN. UN FARO EN LA NOCHE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 additive="repl">
                                        <p:cTn id="7" dur="500"/>
                                        <p:tgtEl>
                                          <p:spTgt spid="419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86" grpId="0" build="p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1">
            <a:extLst>
              <a:ext uri="{FF2B5EF4-FFF2-40B4-BE49-F238E27FC236}">
                <a16:creationId xmlns:a16="http://schemas.microsoft.com/office/drawing/2014/main" id="{61725827-6D5E-4AC1-8430-3D4D3B62310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03263" y="187325"/>
            <a:ext cx="8655050" cy="1035050"/>
          </a:xfrm>
          <a:ln/>
        </p:spPr>
        <p:txBody>
          <a:bodyPr/>
          <a:lstStyle/>
          <a:p>
            <a:pPr>
              <a:lnSpc>
                <a:spcPct val="51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es-ES" sz="4200" dirty="0" err="1"/>
              <a:t>Fundada</a:t>
            </a:r>
            <a:r>
              <a:rPr lang="en-GB" altLang="es-ES" sz="4200" dirty="0"/>
              <a:t> </a:t>
            </a:r>
            <a:r>
              <a:rPr lang="en-GB" altLang="es-ES" sz="4200" dirty="0" err="1"/>
              <a:t>en</a:t>
            </a:r>
            <a:r>
              <a:rPr lang="en-GB" altLang="es-ES" sz="4200" dirty="0"/>
              <a:t> 2002 y </a:t>
            </a:r>
            <a:r>
              <a:rPr lang="en-GB" altLang="es-ES" sz="4200" dirty="0" err="1"/>
              <a:t>refundada</a:t>
            </a:r>
            <a:r>
              <a:rPr lang="en-GB" altLang="es-ES" sz="4200" dirty="0"/>
              <a:t> </a:t>
            </a:r>
            <a:r>
              <a:rPr lang="en-GB" altLang="es-ES" sz="4200" dirty="0" err="1"/>
              <a:t>en</a:t>
            </a:r>
            <a:r>
              <a:rPr lang="en-GB" altLang="es-ES" sz="4200" dirty="0"/>
              <a:t> 2014</a:t>
            </a:r>
          </a:p>
        </p:txBody>
      </p:sp>
      <p:sp>
        <p:nvSpPr>
          <p:cNvPr id="9218" name="Rectangle 2">
            <a:extLst>
              <a:ext uri="{FF2B5EF4-FFF2-40B4-BE49-F238E27FC236}">
                <a16:creationId xmlns:a16="http://schemas.microsoft.com/office/drawing/2014/main" id="{3EA2501C-B432-4B71-811E-ADEB06F861BE}"/>
              </a:ext>
            </a:extLst>
          </p:cNvPr>
          <p:cNvSpPr>
            <a:spLocks noGrp="1" noChangeArrowheads="1"/>
          </p:cNvSpPr>
          <p:nvPr>
            <p:ph type="subTitle" idx="4294967295"/>
          </p:nvPr>
        </p:nvSpPr>
        <p:spPr bwMode="auto">
          <a:xfrm>
            <a:off x="741363" y="2060575"/>
            <a:ext cx="8593137" cy="5214938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marL="0" indent="0" algn="ctr">
              <a:lnSpc>
                <a:spcPct val="95000"/>
              </a:lnSpc>
              <a:spcBef>
                <a:spcPts val="2838"/>
              </a:spcBef>
              <a:spcAft>
                <a:spcPts val="2838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buNone/>
              <a:tabLst>
                <a:tab pos="200025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b="1" dirty="0">
                <a:solidFill>
                  <a:srgbClr val="000000"/>
                </a:solidFill>
              </a:rPr>
              <a:t>Antes </a:t>
            </a:r>
            <a:r>
              <a:rPr lang="en-GB" altLang="es-ES" b="1" u="sng" dirty="0">
                <a:solidFill>
                  <a:srgbClr val="000000"/>
                </a:solidFill>
              </a:rPr>
              <a:t>no </a:t>
            </a:r>
            <a:r>
              <a:rPr lang="en-GB" altLang="es-ES" b="1" u="sng" dirty="0" err="1">
                <a:solidFill>
                  <a:srgbClr val="000000"/>
                </a:solidFill>
              </a:rPr>
              <a:t>existía</a:t>
            </a:r>
            <a:r>
              <a:rPr lang="en-GB" altLang="es-ES" b="1" dirty="0">
                <a:solidFill>
                  <a:srgbClr val="000000"/>
                </a:solidFill>
              </a:rPr>
              <a:t> </a:t>
            </a:r>
            <a:r>
              <a:rPr lang="en-GB" altLang="es-ES" b="1" dirty="0" err="1">
                <a:solidFill>
                  <a:srgbClr val="000000"/>
                </a:solidFill>
              </a:rPr>
              <a:t>una</a:t>
            </a:r>
            <a:r>
              <a:rPr lang="en-GB" altLang="es-ES" b="1" dirty="0">
                <a:solidFill>
                  <a:srgbClr val="000000"/>
                </a:solidFill>
              </a:rPr>
              <a:t> </a:t>
            </a:r>
            <a:r>
              <a:rPr lang="en-GB" altLang="es-ES" b="1" u="sng" dirty="0" err="1">
                <a:solidFill>
                  <a:srgbClr val="000000"/>
                </a:solidFill>
              </a:rPr>
              <a:t>asociación</a:t>
            </a:r>
            <a:r>
              <a:rPr lang="en-GB" altLang="es-ES" b="1" dirty="0">
                <a:solidFill>
                  <a:srgbClr val="000000"/>
                </a:solidFill>
              </a:rPr>
              <a:t> que </a:t>
            </a:r>
            <a:r>
              <a:rPr lang="en-GB" altLang="es-ES" b="1" dirty="0" err="1">
                <a:solidFill>
                  <a:srgbClr val="000000"/>
                </a:solidFill>
              </a:rPr>
              <a:t>luchara</a:t>
            </a:r>
            <a:r>
              <a:rPr lang="en-GB" altLang="es-ES" b="1" dirty="0">
                <a:solidFill>
                  <a:srgbClr val="000000"/>
                </a:solidFill>
              </a:rPr>
              <a:t> </a:t>
            </a:r>
            <a:r>
              <a:rPr lang="en-GB" altLang="es-ES" b="1" dirty="0" err="1">
                <a:solidFill>
                  <a:srgbClr val="000000"/>
                </a:solidFill>
              </a:rPr>
              <a:t>por</a:t>
            </a:r>
            <a:r>
              <a:rPr lang="en-GB" altLang="es-ES" b="1" dirty="0">
                <a:solidFill>
                  <a:srgbClr val="000000"/>
                </a:solidFill>
              </a:rPr>
              <a:t> </a:t>
            </a:r>
            <a:r>
              <a:rPr lang="en-GB" altLang="es-ES" b="1" dirty="0" err="1">
                <a:solidFill>
                  <a:srgbClr val="000000"/>
                </a:solidFill>
              </a:rPr>
              <a:t>los</a:t>
            </a:r>
            <a:r>
              <a:rPr lang="en-GB" altLang="es-ES" b="1" dirty="0">
                <a:solidFill>
                  <a:srgbClr val="000000"/>
                </a:solidFill>
              </a:rPr>
              <a:t> </a:t>
            </a:r>
            <a:r>
              <a:rPr lang="en-GB" altLang="es-ES" b="1" dirty="0" err="1">
                <a:solidFill>
                  <a:srgbClr val="000000"/>
                </a:solidFill>
              </a:rPr>
              <a:t>derechos</a:t>
            </a:r>
            <a:r>
              <a:rPr lang="en-GB" altLang="es-ES" b="1" dirty="0">
                <a:solidFill>
                  <a:srgbClr val="000000"/>
                </a:solidFill>
              </a:rPr>
              <a:t> de </a:t>
            </a:r>
            <a:r>
              <a:rPr lang="en-GB" altLang="es-ES" b="1" dirty="0" err="1">
                <a:solidFill>
                  <a:srgbClr val="000000"/>
                </a:solidFill>
              </a:rPr>
              <a:t>los</a:t>
            </a:r>
            <a:r>
              <a:rPr lang="en-GB" altLang="es-ES" b="1" dirty="0">
                <a:solidFill>
                  <a:srgbClr val="000000"/>
                </a:solidFill>
              </a:rPr>
              <a:t> </a:t>
            </a:r>
            <a:r>
              <a:rPr lang="en-GB" altLang="es-ES" b="1" dirty="0" err="1">
                <a:solidFill>
                  <a:srgbClr val="000000"/>
                </a:solidFill>
              </a:rPr>
              <a:t>enfermos</a:t>
            </a:r>
            <a:r>
              <a:rPr lang="en-GB" altLang="es-ES" b="1" dirty="0">
                <a:solidFill>
                  <a:srgbClr val="000000"/>
                </a:solidFill>
              </a:rPr>
              <a:t> de FMF y </a:t>
            </a:r>
            <a:r>
              <a:rPr lang="en-GB" altLang="es-ES" b="1" dirty="0" err="1">
                <a:solidFill>
                  <a:srgbClr val="000000"/>
                </a:solidFill>
              </a:rPr>
              <a:t>Síndromes</a:t>
            </a:r>
            <a:r>
              <a:rPr lang="en-GB" altLang="es-ES" b="1" dirty="0">
                <a:solidFill>
                  <a:srgbClr val="000000"/>
                </a:solidFill>
              </a:rPr>
              <a:t> </a:t>
            </a:r>
            <a:r>
              <a:rPr lang="en-GB" altLang="es-ES" b="1" dirty="0" err="1">
                <a:solidFill>
                  <a:srgbClr val="000000"/>
                </a:solidFill>
              </a:rPr>
              <a:t>Autoinflamatorios</a:t>
            </a:r>
            <a:endParaRPr lang="en-GB" altLang="es-ES" b="1" dirty="0">
              <a:solidFill>
                <a:srgbClr val="000000"/>
              </a:solidFill>
            </a:endParaRPr>
          </a:p>
          <a:p>
            <a:pPr marL="0" indent="0" algn="ctr">
              <a:lnSpc>
                <a:spcPct val="61000"/>
              </a:lnSpc>
              <a:buClr>
                <a:srgbClr val="000000"/>
              </a:buClr>
              <a:buSzPct val="45000"/>
              <a:buFont typeface="Wingdings" panose="05000000000000000000" pitchFamily="2" charset="2"/>
              <a:buNone/>
              <a:tabLst>
                <a:tab pos="200025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endParaRPr lang="en-GB" altLang="es-ES" b="1" dirty="0">
              <a:solidFill>
                <a:srgbClr val="000000"/>
              </a:solidFill>
            </a:endParaRPr>
          </a:p>
          <a:p>
            <a:pPr marL="0" indent="0" algn="ctr">
              <a:lnSpc>
                <a:spcPct val="95000"/>
              </a:lnSpc>
              <a:spcBef>
                <a:spcPts val="2838"/>
              </a:spcBef>
              <a:spcAft>
                <a:spcPts val="2838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buNone/>
              <a:tabLst>
                <a:tab pos="200025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b="1" dirty="0">
                <a:solidFill>
                  <a:srgbClr val="000000"/>
                </a:solidFill>
              </a:rPr>
              <a:t>FMF ESPAÑA </a:t>
            </a:r>
            <a:r>
              <a:rPr lang="en-GB" altLang="es-ES" b="1" dirty="0" err="1">
                <a:solidFill>
                  <a:srgbClr val="000000"/>
                </a:solidFill>
              </a:rPr>
              <a:t>fue</a:t>
            </a:r>
            <a:r>
              <a:rPr lang="en-GB" altLang="es-ES" b="1" dirty="0">
                <a:solidFill>
                  <a:srgbClr val="000000"/>
                </a:solidFill>
              </a:rPr>
              <a:t> la </a:t>
            </a:r>
            <a:r>
              <a:rPr lang="en-GB" altLang="es-ES" b="1" u="sng" dirty="0" err="1">
                <a:solidFill>
                  <a:srgbClr val="000000"/>
                </a:solidFill>
              </a:rPr>
              <a:t>primera</a:t>
            </a:r>
            <a:r>
              <a:rPr lang="en-GB" altLang="es-ES" b="1" u="sng" dirty="0">
                <a:solidFill>
                  <a:srgbClr val="000000"/>
                </a:solidFill>
              </a:rPr>
              <a:t> </a:t>
            </a:r>
            <a:r>
              <a:rPr lang="en-GB" altLang="es-ES" b="1" u="sng" dirty="0" err="1">
                <a:solidFill>
                  <a:srgbClr val="000000"/>
                </a:solidFill>
              </a:rPr>
              <a:t>asociación</a:t>
            </a:r>
            <a:r>
              <a:rPr lang="en-GB" altLang="es-ES" b="1" dirty="0">
                <a:solidFill>
                  <a:srgbClr val="000000"/>
                </a:solidFill>
              </a:rPr>
              <a:t> de tales </a:t>
            </a:r>
            <a:r>
              <a:rPr lang="en-GB" altLang="es-ES" b="1" dirty="0" err="1">
                <a:solidFill>
                  <a:srgbClr val="000000"/>
                </a:solidFill>
              </a:rPr>
              <a:t>características</a:t>
            </a:r>
            <a:r>
              <a:rPr lang="en-GB" altLang="es-ES" b="1" dirty="0">
                <a:solidFill>
                  <a:srgbClr val="000000"/>
                </a:solidFill>
              </a:rPr>
              <a:t> que </a:t>
            </a:r>
            <a:r>
              <a:rPr lang="en-GB" altLang="es-ES" b="1" u="sng" dirty="0">
                <a:solidFill>
                  <a:srgbClr val="000000"/>
                </a:solidFill>
              </a:rPr>
              <a:t>se </a:t>
            </a:r>
            <a:r>
              <a:rPr lang="en-GB" altLang="es-ES" b="1" u="sng" dirty="0" err="1">
                <a:solidFill>
                  <a:srgbClr val="000000"/>
                </a:solidFill>
              </a:rPr>
              <a:t>creó</a:t>
            </a:r>
            <a:r>
              <a:rPr lang="en-GB" altLang="es-ES" b="1" u="sng" dirty="0">
                <a:solidFill>
                  <a:srgbClr val="000000"/>
                </a:solidFill>
              </a:rPr>
              <a:t> </a:t>
            </a:r>
            <a:r>
              <a:rPr lang="en-GB" altLang="es-ES" b="1" u="sng" dirty="0" err="1">
                <a:solidFill>
                  <a:srgbClr val="000000"/>
                </a:solidFill>
              </a:rPr>
              <a:t>en</a:t>
            </a:r>
            <a:r>
              <a:rPr lang="en-GB" altLang="es-ES" b="1" u="sng" dirty="0">
                <a:solidFill>
                  <a:srgbClr val="000000"/>
                </a:solidFill>
              </a:rPr>
              <a:t> 2002</a:t>
            </a:r>
            <a:r>
              <a:rPr lang="en-GB" altLang="es-ES" b="1" dirty="0">
                <a:solidFill>
                  <a:srgbClr val="000000"/>
                </a:solidFill>
              </a:rPr>
              <a:t>. </a:t>
            </a:r>
            <a:r>
              <a:rPr lang="en-GB" altLang="es-ES" b="1" dirty="0" err="1">
                <a:solidFill>
                  <a:srgbClr val="000000"/>
                </a:solidFill>
              </a:rPr>
              <a:t>Integrada</a:t>
            </a:r>
            <a:r>
              <a:rPr lang="en-GB" altLang="es-ES" b="1" dirty="0">
                <a:solidFill>
                  <a:srgbClr val="000000"/>
                </a:solidFill>
              </a:rPr>
              <a:t> </a:t>
            </a:r>
            <a:r>
              <a:rPr lang="en-GB" altLang="es-ES" b="1" dirty="0" err="1">
                <a:solidFill>
                  <a:srgbClr val="000000"/>
                </a:solidFill>
              </a:rPr>
              <a:t>en</a:t>
            </a:r>
            <a:r>
              <a:rPr lang="en-GB" altLang="es-ES" b="1" dirty="0">
                <a:solidFill>
                  <a:srgbClr val="000000"/>
                </a:solidFill>
              </a:rPr>
              <a:t> </a:t>
            </a:r>
            <a:r>
              <a:rPr lang="en-GB" altLang="es-ES" b="1" u="sng" dirty="0">
                <a:solidFill>
                  <a:srgbClr val="000000"/>
                </a:solidFill>
              </a:rPr>
              <a:t>FEDER </a:t>
            </a:r>
            <a:r>
              <a:rPr lang="en-GB" altLang="es-ES" b="1" u="sng" dirty="0" err="1">
                <a:solidFill>
                  <a:srgbClr val="000000"/>
                </a:solidFill>
              </a:rPr>
              <a:t>desde</a:t>
            </a:r>
            <a:r>
              <a:rPr lang="en-GB" altLang="es-ES" b="1" u="sng" dirty="0">
                <a:solidFill>
                  <a:srgbClr val="000000"/>
                </a:solidFill>
              </a:rPr>
              <a:t> 2015 con </a:t>
            </a:r>
            <a:r>
              <a:rPr lang="en-GB" altLang="es-ES" b="1" u="sng" dirty="0" err="1">
                <a:solidFill>
                  <a:srgbClr val="000000"/>
                </a:solidFill>
              </a:rPr>
              <a:t>ámbito</a:t>
            </a:r>
            <a:r>
              <a:rPr lang="en-GB" altLang="es-ES" b="1" u="sng" dirty="0">
                <a:solidFill>
                  <a:srgbClr val="000000"/>
                </a:solidFill>
              </a:rPr>
              <a:t> </a:t>
            </a:r>
            <a:r>
              <a:rPr lang="en-GB" altLang="es-ES" b="1" u="sng" dirty="0" err="1">
                <a:solidFill>
                  <a:srgbClr val="000000"/>
                </a:solidFill>
              </a:rPr>
              <a:t>estatal</a:t>
            </a:r>
            <a:r>
              <a:rPr lang="en-GB" altLang="es-ES" b="1" dirty="0">
                <a:solidFill>
                  <a:srgbClr val="000000"/>
                </a:solidFill>
              </a:rPr>
              <a:t> 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92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92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 tmFilter="0, 0; .2, .5; .8, .5; 1, 0"/>
                                        <p:tgtEl>
                                          <p:spTgt spid="92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" dur="250" autoRev="1" fill="hold"/>
                                        <p:tgtEl>
                                          <p:spTgt spid="92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>
            <a:extLst>
              <a:ext uri="{FF2B5EF4-FFF2-40B4-BE49-F238E27FC236}">
                <a16:creationId xmlns:a16="http://schemas.microsoft.com/office/drawing/2014/main" id="{B9364D26-3CA7-4AEF-B2E3-E43718C7DA0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03263" y="187325"/>
            <a:ext cx="8655050" cy="1035050"/>
          </a:xfrm>
          <a:ln/>
        </p:spPr>
        <p:txBody>
          <a:bodyPr/>
          <a:lstStyle/>
          <a:p>
            <a:pPr>
              <a:lnSpc>
                <a:spcPct val="100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s-ES" sz="3600" dirty="0"/>
              <a:t>SERVICIO DE INFORMACIÓN Y ORIENTACIÓN TELEFÓNICA</a:t>
            </a:r>
            <a:endParaRPr lang="en-GB" altLang="es-ES" sz="3600" i="0" dirty="0"/>
          </a:p>
        </p:txBody>
      </p:sp>
      <p:sp>
        <p:nvSpPr>
          <p:cNvPr id="14338" name="Rectangle 2">
            <a:extLst>
              <a:ext uri="{FF2B5EF4-FFF2-40B4-BE49-F238E27FC236}">
                <a16:creationId xmlns:a16="http://schemas.microsoft.com/office/drawing/2014/main" id="{F7DEA76D-D60D-4735-965F-97248F7B70DA}"/>
              </a:ext>
            </a:extLst>
          </p:cNvPr>
          <p:cNvSpPr>
            <a:spLocks noGrp="1" noChangeArrowheads="1"/>
          </p:cNvSpPr>
          <p:nvPr>
            <p:ph type="subTitle" idx="4294967295"/>
          </p:nvPr>
        </p:nvSpPr>
        <p:spPr bwMode="auto">
          <a:xfrm>
            <a:off x="741363" y="2060575"/>
            <a:ext cx="8593137" cy="5214938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marL="0" indent="0" algn="ctr">
              <a:lnSpc>
                <a:spcPct val="95000"/>
              </a:lnSpc>
              <a:buClr>
                <a:srgbClr val="000000"/>
              </a:buClr>
              <a:buSzPct val="45000"/>
              <a:buNone/>
              <a:tabLst>
                <a:tab pos="200025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s-ES" sz="15000" dirty="0">
                <a:latin typeface="Bookman Old Style" panose="02050604050505020204" pitchFamily="18" charset="0"/>
              </a:rPr>
              <a:t>24 HORAS</a:t>
            </a:r>
            <a:r>
              <a:rPr lang="en-GB" altLang="es-ES" sz="15000" b="1" dirty="0">
                <a:solidFill>
                  <a:srgbClr val="000000"/>
                </a:solidFill>
                <a:latin typeface="Bookman Old Style" panose="020506040505050202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814411828"/>
      </p:ext>
    </p:extLst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143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143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>
            <a:extLst>
              <a:ext uri="{FF2B5EF4-FFF2-40B4-BE49-F238E27FC236}">
                <a16:creationId xmlns:a16="http://schemas.microsoft.com/office/drawing/2014/main" id="{B9364D26-3CA7-4AEF-B2E3-E43718C7DA0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03263" y="187325"/>
            <a:ext cx="8655050" cy="1035050"/>
          </a:xfrm>
          <a:ln/>
        </p:spPr>
        <p:txBody>
          <a:bodyPr/>
          <a:lstStyle/>
          <a:p>
            <a:pPr>
              <a:lnSpc>
                <a:spcPct val="51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es-ES" sz="3000" i="0" dirty="0"/>
              <a:t>SERVICIO DE CONTACTO ENTRE PACIENTES</a:t>
            </a:r>
          </a:p>
        </p:txBody>
      </p:sp>
      <p:sp>
        <p:nvSpPr>
          <p:cNvPr id="14338" name="Rectangle 2">
            <a:extLst>
              <a:ext uri="{FF2B5EF4-FFF2-40B4-BE49-F238E27FC236}">
                <a16:creationId xmlns:a16="http://schemas.microsoft.com/office/drawing/2014/main" id="{F7DEA76D-D60D-4735-965F-97248F7B70DA}"/>
              </a:ext>
            </a:extLst>
          </p:cNvPr>
          <p:cNvSpPr>
            <a:spLocks noGrp="1" noChangeArrowheads="1"/>
          </p:cNvSpPr>
          <p:nvPr>
            <p:ph type="subTitle" idx="4294967295"/>
          </p:nvPr>
        </p:nvSpPr>
        <p:spPr bwMode="auto">
          <a:xfrm>
            <a:off x="741363" y="2060575"/>
            <a:ext cx="8593137" cy="5214938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marL="457200" indent="-457200" algn="ctr">
              <a:lnSpc>
                <a:spcPct val="95000"/>
              </a:lnSpc>
              <a:buClr>
                <a:srgbClr val="000000"/>
              </a:buClr>
              <a:buSzPct val="45000"/>
              <a:tabLst>
                <a:tab pos="200025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sz="5400" b="1" dirty="0" err="1">
                <a:solidFill>
                  <a:srgbClr val="000000"/>
                </a:solidFill>
              </a:rPr>
              <a:t>Creación</a:t>
            </a:r>
            <a:r>
              <a:rPr lang="en-GB" altLang="es-ES" sz="5400" b="1" dirty="0">
                <a:solidFill>
                  <a:srgbClr val="000000"/>
                </a:solidFill>
              </a:rPr>
              <a:t> de </a:t>
            </a:r>
            <a:r>
              <a:rPr lang="en-GB" altLang="es-ES" sz="5400" b="1" dirty="0" err="1">
                <a:solidFill>
                  <a:srgbClr val="000000"/>
                </a:solidFill>
              </a:rPr>
              <a:t>los</a:t>
            </a:r>
            <a:r>
              <a:rPr lang="en-GB" altLang="es-ES" sz="5400" b="1" dirty="0">
                <a:solidFill>
                  <a:srgbClr val="000000"/>
                </a:solidFill>
              </a:rPr>
              <a:t> </a:t>
            </a:r>
            <a:r>
              <a:rPr lang="en-GB" altLang="es-ES" sz="5400" b="1" u="sng" dirty="0" err="1">
                <a:solidFill>
                  <a:srgbClr val="000000"/>
                </a:solidFill>
              </a:rPr>
              <a:t>grupos</a:t>
            </a:r>
            <a:r>
              <a:rPr lang="en-GB" altLang="es-ES" sz="5400" b="1" u="sng" dirty="0">
                <a:solidFill>
                  <a:srgbClr val="000000"/>
                </a:solidFill>
              </a:rPr>
              <a:t> de WhatsApp y </a:t>
            </a:r>
            <a:r>
              <a:rPr lang="en-GB" altLang="es-ES" sz="5400" b="1" dirty="0" err="1">
                <a:solidFill>
                  <a:srgbClr val="000000"/>
                </a:solidFill>
              </a:rPr>
              <a:t>perfiles</a:t>
            </a:r>
            <a:r>
              <a:rPr lang="en-GB" altLang="es-ES" sz="5400" b="1" dirty="0">
                <a:solidFill>
                  <a:srgbClr val="000000"/>
                </a:solidFill>
              </a:rPr>
              <a:t> </a:t>
            </a:r>
            <a:r>
              <a:rPr lang="en-GB" altLang="es-ES" sz="5400" b="1" dirty="0" err="1">
                <a:solidFill>
                  <a:srgbClr val="000000"/>
                </a:solidFill>
              </a:rPr>
              <a:t>en</a:t>
            </a:r>
            <a:r>
              <a:rPr lang="en-GB" altLang="es-ES" sz="5400" b="1" dirty="0">
                <a:solidFill>
                  <a:srgbClr val="000000"/>
                </a:solidFill>
              </a:rPr>
              <a:t> </a:t>
            </a:r>
            <a:r>
              <a:rPr lang="en-GB" altLang="es-ES" sz="5400" b="1" u="sng" dirty="0" err="1">
                <a:solidFill>
                  <a:srgbClr val="000000"/>
                </a:solidFill>
              </a:rPr>
              <a:t>redes</a:t>
            </a:r>
            <a:r>
              <a:rPr lang="en-GB" altLang="es-ES" sz="5400" b="1" u="sng" dirty="0">
                <a:solidFill>
                  <a:srgbClr val="000000"/>
                </a:solidFill>
              </a:rPr>
              <a:t> </a:t>
            </a:r>
            <a:r>
              <a:rPr lang="en-GB" altLang="es-ES" sz="5400" b="1" u="sng" dirty="0" err="1">
                <a:solidFill>
                  <a:srgbClr val="000000"/>
                </a:solidFill>
              </a:rPr>
              <a:t>sociales</a:t>
            </a:r>
            <a:r>
              <a:rPr lang="en-GB" altLang="es-ES" sz="5400" b="1" dirty="0">
                <a:solidFill>
                  <a:srgbClr val="000000"/>
                </a:solidFill>
              </a:rPr>
              <a:t> </a:t>
            </a:r>
          </a:p>
          <a:p>
            <a:pPr marL="457200" indent="-457200" algn="ctr">
              <a:lnSpc>
                <a:spcPct val="95000"/>
              </a:lnSpc>
              <a:buClr>
                <a:srgbClr val="000000"/>
              </a:buClr>
              <a:buSzPct val="45000"/>
              <a:tabLst>
                <a:tab pos="200025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sz="5400" b="1" dirty="0" err="1">
                <a:solidFill>
                  <a:srgbClr val="000000"/>
                </a:solidFill>
              </a:rPr>
              <a:t>Celebración</a:t>
            </a:r>
            <a:r>
              <a:rPr lang="en-GB" altLang="es-ES" sz="5400" b="1" dirty="0">
                <a:solidFill>
                  <a:srgbClr val="000000"/>
                </a:solidFill>
              </a:rPr>
              <a:t> de </a:t>
            </a:r>
            <a:r>
              <a:rPr lang="en-GB" altLang="es-ES" sz="5400" b="1" u="sng" dirty="0" err="1">
                <a:solidFill>
                  <a:srgbClr val="000000"/>
                </a:solidFill>
              </a:rPr>
              <a:t>jornadas</a:t>
            </a:r>
            <a:r>
              <a:rPr lang="en-GB" altLang="es-ES" sz="5400" b="1" u="sng" dirty="0">
                <a:solidFill>
                  <a:srgbClr val="000000"/>
                </a:solidFill>
              </a:rPr>
              <a:t> y </a:t>
            </a:r>
            <a:r>
              <a:rPr lang="en-GB" altLang="es-ES" sz="5400" b="1" u="sng" dirty="0" err="1">
                <a:solidFill>
                  <a:srgbClr val="000000"/>
                </a:solidFill>
              </a:rPr>
              <a:t>encuentros</a:t>
            </a:r>
            <a:r>
              <a:rPr lang="en-GB" altLang="es-ES" sz="5400" b="1" u="sng" dirty="0">
                <a:solidFill>
                  <a:srgbClr val="000000"/>
                </a:solidFill>
              </a:rPr>
              <a:t> </a:t>
            </a:r>
            <a:r>
              <a:rPr lang="en-GB" altLang="es-ES" sz="5400" b="1" u="sng" dirty="0" err="1">
                <a:solidFill>
                  <a:srgbClr val="000000"/>
                </a:solidFill>
              </a:rPr>
              <a:t>nacionales</a:t>
            </a:r>
            <a:r>
              <a:rPr lang="en-GB" altLang="es-ES" sz="5400" b="1" u="sng" dirty="0">
                <a:solidFill>
                  <a:srgbClr val="000000"/>
                </a:solidFill>
              </a:rPr>
              <a:t> y </a:t>
            </a:r>
            <a:r>
              <a:rPr lang="en-GB" altLang="es-ES" sz="5400" b="1" u="sng" dirty="0" err="1">
                <a:solidFill>
                  <a:srgbClr val="000000"/>
                </a:solidFill>
              </a:rPr>
              <a:t>autonómicos</a:t>
            </a:r>
            <a:endParaRPr lang="en-GB" altLang="es-ES" sz="5400" b="1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">
            <a:extLst>
              <a:ext uri="{FF2B5EF4-FFF2-40B4-BE49-F238E27FC236}">
                <a16:creationId xmlns:a16="http://schemas.microsoft.com/office/drawing/2014/main" id="{99FB8725-64D1-4C68-AC8C-CE18E9325C9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03263" y="142875"/>
            <a:ext cx="8655050" cy="1125538"/>
          </a:xfrm>
          <a:ln/>
        </p:spPr>
        <p:txBody>
          <a:bodyPr/>
          <a:lstStyle/>
          <a:p>
            <a:pPr>
              <a:lnSpc>
                <a:spcPct val="51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es-ES" i="0"/>
              <a:t>GRUPOS DE WHATSAPP</a:t>
            </a:r>
          </a:p>
        </p:txBody>
      </p:sp>
      <p:sp>
        <p:nvSpPr>
          <p:cNvPr id="17410" name="Rectangle 2">
            <a:extLst>
              <a:ext uri="{FF2B5EF4-FFF2-40B4-BE49-F238E27FC236}">
                <a16:creationId xmlns:a16="http://schemas.microsoft.com/office/drawing/2014/main" id="{F5968669-8532-4B3D-8B2E-6BEF8045416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41363" y="2016125"/>
            <a:ext cx="8593137" cy="5427663"/>
          </a:xfrm>
          <a:ln/>
        </p:spPr>
        <p:txBody>
          <a:bodyPr/>
          <a:lstStyle/>
          <a:p>
            <a:pPr>
              <a:lnSpc>
                <a:spcPct val="95000"/>
              </a:lnSpc>
              <a:tabLst>
                <a:tab pos="446088" algn="l"/>
                <a:tab pos="895350" algn="l"/>
                <a:tab pos="1344613" algn="l"/>
                <a:tab pos="1793875" algn="l"/>
                <a:tab pos="2244725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sz="3600" b="1" dirty="0"/>
              <a:t>Grupo general FMF ESPAÑA</a:t>
            </a:r>
          </a:p>
          <a:p>
            <a:pPr>
              <a:lnSpc>
                <a:spcPct val="143000"/>
              </a:lnSpc>
              <a:tabLst>
                <a:tab pos="446088" algn="l"/>
                <a:tab pos="895350" algn="l"/>
                <a:tab pos="1344613" algn="l"/>
                <a:tab pos="1793875" algn="l"/>
                <a:tab pos="2244725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sz="3600" b="1" dirty="0"/>
              <a:t>Grupo FMF y </a:t>
            </a:r>
            <a:r>
              <a:rPr lang="en-GB" altLang="es-ES" sz="3600" b="1" dirty="0" err="1"/>
              <a:t>Embarazo</a:t>
            </a:r>
            <a:endParaRPr lang="en-GB" altLang="es-ES" sz="3600" b="1" dirty="0"/>
          </a:p>
          <a:p>
            <a:pPr>
              <a:lnSpc>
                <a:spcPct val="143000"/>
              </a:lnSpc>
              <a:tabLst>
                <a:tab pos="446088" algn="l"/>
                <a:tab pos="895350" algn="l"/>
                <a:tab pos="1344613" algn="l"/>
                <a:tab pos="1793875" algn="l"/>
                <a:tab pos="2244725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sz="3600" b="1" dirty="0"/>
              <a:t>Grupo TRAPS</a:t>
            </a:r>
          </a:p>
          <a:p>
            <a:pPr>
              <a:lnSpc>
                <a:spcPct val="143000"/>
              </a:lnSpc>
              <a:tabLst>
                <a:tab pos="446088" algn="l"/>
                <a:tab pos="895350" algn="l"/>
                <a:tab pos="1344613" algn="l"/>
                <a:tab pos="1793875" algn="l"/>
                <a:tab pos="2244725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sz="3600" b="1" dirty="0"/>
              <a:t>Grupo CRMO</a:t>
            </a:r>
          </a:p>
          <a:p>
            <a:pPr>
              <a:lnSpc>
                <a:spcPct val="143000"/>
              </a:lnSpc>
              <a:tabLst>
                <a:tab pos="446088" algn="l"/>
                <a:tab pos="895350" algn="l"/>
                <a:tab pos="1344613" algn="l"/>
                <a:tab pos="1793875" algn="l"/>
                <a:tab pos="2244725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sz="3600" b="1" dirty="0"/>
              <a:t>Grupo PFAPA</a:t>
            </a:r>
          </a:p>
          <a:p>
            <a:pPr>
              <a:lnSpc>
                <a:spcPct val="143000"/>
              </a:lnSpc>
              <a:tabLst>
                <a:tab pos="446088" algn="l"/>
                <a:tab pos="895350" algn="l"/>
                <a:tab pos="1344613" algn="l"/>
                <a:tab pos="1793875" algn="l"/>
                <a:tab pos="2244725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sz="3600" b="1" dirty="0" err="1"/>
              <a:t>Grupos</a:t>
            </a:r>
            <a:r>
              <a:rPr lang="en-GB" altLang="es-ES" sz="3600" b="1" dirty="0"/>
              <a:t> FMF y </a:t>
            </a:r>
            <a:r>
              <a:rPr lang="en-GB" altLang="es-ES" sz="3600" b="1" dirty="0" err="1"/>
              <a:t>Síndromes</a:t>
            </a:r>
            <a:r>
              <a:rPr lang="en-GB" altLang="es-ES" sz="3600" b="1" dirty="0"/>
              <a:t> </a:t>
            </a:r>
            <a:r>
              <a:rPr lang="en-GB" altLang="es-ES" sz="3600" b="1" dirty="0" err="1"/>
              <a:t>Autoinflamatorios</a:t>
            </a:r>
            <a:r>
              <a:rPr lang="en-GB" altLang="es-ES" sz="3600" b="1" dirty="0"/>
              <a:t> </a:t>
            </a:r>
            <a:r>
              <a:rPr lang="en-GB" altLang="es-ES" sz="3600" b="1" dirty="0" err="1"/>
              <a:t>autonómicos</a:t>
            </a:r>
            <a:endParaRPr lang="en-GB" altLang="es-ES" sz="3600" b="1" dirty="0"/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de Office">
  <a:themeElements>
    <a:clrScheme name="Tema de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Tema de Office">
      <a:majorFont>
        <a:latin typeface="Times New Roman"/>
        <a:ea typeface=""/>
        <a:cs typeface="Arial Unicode MS"/>
      </a:majorFont>
      <a:minorFont>
        <a:latin typeface="Times New Roman"/>
        <a:ea typeface=""/>
        <a:cs typeface="Arial Unicode M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47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45000"/>
          <a:buFont typeface="Wingdings" panose="05000000000000000000" pitchFamily="2" charset="2"/>
          <a:buNone/>
          <a:tabLst/>
          <a:defRPr kumimoji="0" lang="en-GB" altLang="es-ES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  <a:ea typeface="MS Gothic" panose="020B0609070205080204" pitchFamily="49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47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45000"/>
          <a:buFont typeface="Wingdings" panose="05000000000000000000" pitchFamily="2" charset="2"/>
          <a:buNone/>
          <a:tabLst/>
          <a:defRPr kumimoji="0" lang="en-GB" altLang="es-ES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  <a:ea typeface="MS Gothic" panose="020B0609070205080204" pitchFamily="49" charset="-128"/>
          </a:defRPr>
        </a:defPPr>
      </a:lstStyle>
    </a:lnDef>
  </a:objectDefaults>
  <a:extraClrSchemeLst>
    <a:extraClrScheme>
      <a:clrScheme name="Tema de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e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e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e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e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e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e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524</TotalTime>
  <Words>452</Words>
  <Application>Microsoft Office PowerPoint</Application>
  <PresentationFormat>Personalizado</PresentationFormat>
  <Paragraphs>64</Paragraphs>
  <Slides>19</Slides>
  <Notes>18</Notes>
  <HiddenSlides>0</HiddenSlides>
  <MMClips>1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19</vt:i4>
      </vt:variant>
    </vt:vector>
  </HeadingPairs>
  <TitlesOfParts>
    <vt:vector size="26" baseType="lpstr">
      <vt:lpstr>Times New Roman</vt:lpstr>
      <vt:lpstr>Arial Unicode MS</vt:lpstr>
      <vt:lpstr>Wingdings</vt:lpstr>
      <vt:lpstr>Arial</vt:lpstr>
      <vt:lpstr>MS Gothic</vt:lpstr>
      <vt:lpstr>Bookman Old Style</vt:lpstr>
      <vt:lpstr>Tema de Office</vt:lpstr>
      <vt:lpstr>Presentación de PowerPoint</vt:lpstr>
      <vt:lpstr>Presentación de PowerPoint</vt:lpstr>
      <vt:lpstr>ASOCIACIÓN FMF ESPAÑA</vt:lpstr>
      <vt:lpstr>PRINCIPIOS DIRECTRICES DE FMF ESPAÑA</vt:lpstr>
      <vt:lpstr>FILOSOFÍA DE FMF ESPAÑA</vt:lpstr>
      <vt:lpstr>Fundada en 2002 y refundada en 2014</vt:lpstr>
      <vt:lpstr>SERVICIO DE INFORMACIÓN Y ORIENTACIÓN TELEFÓNICA</vt:lpstr>
      <vt:lpstr>SERVICIO DE CONTACTO ENTRE PACIENTES</vt:lpstr>
      <vt:lpstr>GRUPOS DE WHATSAPP</vt:lpstr>
      <vt:lpstr>NETWORKING LOCAL, NACIONAL E INTERNACIONAL</vt:lpstr>
      <vt:lpstr>SERVICIO DE ORIENTACIÓN JURÍDICA Y DE TRABAJADORA SOCIAL EN MATERIAS DE DISCAPACIDAD</vt:lpstr>
      <vt:lpstr>SERVICIO DE ASESORÍA PSICOLÓGICA GRATUÍTA</vt:lpstr>
      <vt:lpstr>SERVICIO DE ORIENTACIÓN DIETÉTICA</vt:lpstr>
      <vt:lpstr>SERVICIO DE ORIENTACIÓN PEDAGÓGICA</vt:lpstr>
      <vt:lpstr>APOYO A LA INVESTIGACIÓN ESPAÑOLA</vt:lpstr>
      <vt:lpstr>BARCELONA 2015, 2016 Y 2017: JORNADAS DE PACIENTES DE FMF Y SÍNDROMES AUTOINFLAMATORIOS DE ESPAÑA</vt:lpstr>
      <vt:lpstr>DÍA INTERNACIONAL DE LA FMF: 17 DE SEPTIEMBRE</vt:lpstr>
      <vt:lpstr>MASCOTA Y ZONA INFANTIL</vt:lpstr>
      <vt:lpstr>WEB Y CORREO ELECTRÓNICO FMF ESPAÑA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Mónica</dc:creator>
  <cp:lastModifiedBy>Mónica Inmaculada Tortosa Fito</cp:lastModifiedBy>
  <cp:revision>18</cp:revision>
  <dcterms:modified xsi:type="dcterms:W3CDTF">2017-09-11T14:36:40Z</dcterms:modified>
</cp:coreProperties>
</file>